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41" r:id="rId1"/>
  </p:sldMasterIdLst>
  <p:notesMasterIdLst>
    <p:notesMasterId r:id="rId17"/>
  </p:notesMasterIdLst>
  <p:sldIdLst>
    <p:sldId id="560" r:id="rId2"/>
    <p:sldId id="290" r:id="rId3"/>
    <p:sldId id="567" r:id="rId4"/>
    <p:sldId id="568" r:id="rId5"/>
    <p:sldId id="569" r:id="rId6"/>
    <p:sldId id="582" r:id="rId7"/>
    <p:sldId id="583" r:id="rId8"/>
    <p:sldId id="577" r:id="rId9"/>
    <p:sldId id="584" r:id="rId10"/>
    <p:sldId id="580" r:id="rId11"/>
    <p:sldId id="579" r:id="rId12"/>
    <p:sldId id="581" r:id="rId13"/>
    <p:sldId id="585" r:id="rId14"/>
    <p:sldId id="575" r:id="rId15"/>
    <p:sldId id="34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DB9B684C-4896-421E-B47F-27AC48B3C95E}">
          <p14:sldIdLst/>
        </p14:section>
        <p14:section name="Sekcia bez názvu" id="{11C0F42B-4EC7-432A-89AD-C53CFB90587C}">
          <p14:sldIdLst>
            <p14:sldId id="560"/>
            <p14:sldId id="290"/>
            <p14:sldId id="567"/>
            <p14:sldId id="568"/>
            <p14:sldId id="569"/>
            <p14:sldId id="582"/>
            <p14:sldId id="583"/>
            <p14:sldId id="577"/>
            <p14:sldId id="584"/>
            <p14:sldId id="580"/>
            <p14:sldId id="579"/>
            <p14:sldId id="581"/>
            <p14:sldId id="585"/>
            <p14:sldId id="575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5755" userDrawn="1">
          <p15:clr>
            <a:srgbClr val="A4A3A4"/>
          </p15:clr>
        </p15:guide>
        <p15:guide id="3" orient="horz" pos="344" userDrawn="1">
          <p15:clr>
            <a:srgbClr val="A4A3A4"/>
          </p15:clr>
        </p15:guide>
        <p15:guide id="7" pos="2744" userDrawn="1">
          <p15:clr>
            <a:srgbClr val="A4A3A4"/>
          </p15:clr>
        </p15:guide>
        <p15:guide id="8" pos="3016" userDrawn="1">
          <p15:clr>
            <a:srgbClr val="A4A3A4"/>
          </p15:clr>
        </p15:guide>
        <p15:guide id="9" orient="horz" pos="2862" userDrawn="1">
          <p15:clr>
            <a:srgbClr val="A4A3A4"/>
          </p15:clr>
        </p15:guide>
        <p15:guide id="10" pos="380" userDrawn="1">
          <p15:clr>
            <a:srgbClr val="A4A3A4"/>
          </p15:clr>
        </p15:guide>
        <p15:guide id="11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079"/>
    <a:srgbClr val="ED952D"/>
    <a:srgbClr val="002087"/>
    <a:srgbClr val="233348"/>
    <a:srgbClr val="0B8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CDD8B-84EF-44DF-BCF1-2E63C95339C4}" v="19" dt="2020-05-29T07:33:1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68" y="78"/>
      </p:cViewPr>
      <p:guideLst>
        <p:guide pos="2880"/>
        <p:guide pos="5755"/>
        <p:guide orient="horz" pos="344"/>
        <p:guide pos="2744"/>
        <p:guide pos="3016"/>
        <p:guide orient="horz" pos="2862"/>
        <p:guide pos="380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 - Info" userId="277230d4-838d-4206-8be0-c79c5234dda5" providerId="ADAL" clId="{71BCDD8B-84EF-44DF-BCF1-2E63C95339C4}"/>
    <pc:docChg chg="custSel addSld delSld modSld sldOrd modSection">
      <pc:chgData name="MAS - Info" userId="277230d4-838d-4206-8be0-c79c5234dda5" providerId="ADAL" clId="{71BCDD8B-84EF-44DF-BCF1-2E63C95339C4}" dt="2020-05-29T07:34:29.319" v="376" actId="1076"/>
      <pc:docMkLst>
        <pc:docMk/>
      </pc:docMkLst>
      <pc:sldChg chg="addSp modSp">
        <pc:chgData name="MAS - Info" userId="277230d4-838d-4206-8be0-c79c5234dda5" providerId="ADAL" clId="{71BCDD8B-84EF-44DF-BCF1-2E63C95339C4}" dt="2020-05-29T07:34:29.319" v="376" actId="1076"/>
        <pc:sldMkLst>
          <pc:docMk/>
          <pc:sldMk cId="2522768545" sldId="560"/>
        </pc:sldMkLst>
        <pc:picChg chg="add mod">
          <ac:chgData name="MAS - Info" userId="277230d4-838d-4206-8be0-c79c5234dda5" providerId="ADAL" clId="{71BCDD8B-84EF-44DF-BCF1-2E63C95339C4}" dt="2020-05-29T07:34:19.553" v="373" actId="1076"/>
          <ac:picMkLst>
            <pc:docMk/>
            <pc:sldMk cId="2522768545" sldId="560"/>
            <ac:picMk id="3" creationId="{F80AAA51-9F90-4677-A0CA-3E7BECAE24C1}"/>
          </ac:picMkLst>
        </pc:picChg>
        <pc:picChg chg="add mod">
          <ac:chgData name="MAS - Info" userId="277230d4-838d-4206-8be0-c79c5234dda5" providerId="ADAL" clId="{71BCDD8B-84EF-44DF-BCF1-2E63C95339C4}" dt="2020-05-29T07:34:23.667" v="374" actId="1076"/>
          <ac:picMkLst>
            <pc:docMk/>
            <pc:sldMk cId="2522768545" sldId="560"/>
            <ac:picMk id="6" creationId="{930652D4-0194-424D-B409-18205B8F3D7B}"/>
          </ac:picMkLst>
        </pc:picChg>
        <pc:picChg chg="add mod">
          <ac:chgData name="MAS - Info" userId="277230d4-838d-4206-8be0-c79c5234dda5" providerId="ADAL" clId="{71BCDD8B-84EF-44DF-BCF1-2E63C95339C4}" dt="2020-05-29T07:34:16.366" v="372" actId="1076"/>
          <ac:picMkLst>
            <pc:docMk/>
            <pc:sldMk cId="2522768545" sldId="560"/>
            <ac:picMk id="8" creationId="{E721140B-4345-4E2B-AB5B-EFCA48D0A506}"/>
          </ac:picMkLst>
        </pc:picChg>
        <pc:picChg chg="mod">
          <ac:chgData name="MAS - Info" userId="277230d4-838d-4206-8be0-c79c5234dda5" providerId="ADAL" clId="{71BCDD8B-84EF-44DF-BCF1-2E63C95339C4}" dt="2020-05-29T07:33:35.463" v="363" actId="1076"/>
          <ac:picMkLst>
            <pc:docMk/>
            <pc:sldMk cId="2522768545" sldId="560"/>
            <ac:picMk id="9" creationId="{6267179F-5AFC-4C39-B405-9064C23B5B1F}"/>
          </ac:picMkLst>
        </pc:picChg>
        <pc:picChg chg="add mod">
          <ac:chgData name="MAS - Info" userId="277230d4-838d-4206-8be0-c79c5234dda5" providerId="ADAL" clId="{71BCDD8B-84EF-44DF-BCF1-2E63C95339C4}" dt="2020-05-29T07:34:29.319" v="376" actId="1076"/>
          <ac:picMkLst>
            <pc:docMk/>
            <pc:sldMk cId="2522768545" sldId="560"/>
            <ac:picMk id="12" creationId="{7385506E-5456-40A2-A2F6-A54A773A507B}"/>
          </ac:picMkLst>
        </pc:picChg>
      </pc:sldChg>
      <pc:sldChg chg="modSp">
        <pc:chgData name="MAS - Info" userId="277230d4-838d-4206-8be0-c79c5234dda5" providerId="ADAL" clId="{71BCDD8B-84EF-44DF-BCF1-2E63C95339C4}" dt="2020-05-21T11:23:57.712" v="340" actId="20577"/>
        <pc:sldMkLst>
          <pc:docMk/>
          <pc:sldMk cId="3848554118" sldId="575"/>
        </pc:sldMkLst>
        <pc:spChg chg="mod">
          <ac:chgData name="MAS - Info" userId="277230d4-838d-4206-8be0-c79c5234dda5" providerId="ADAL" clId="{71BCDD8B-84EF-44DF-BCF1-2E63C95339C4}" dt="2020-05-21T11:23:57.712" v="340" actId="20577"/>
          <ac:spMkLst>
            <pc:docMk/>
            <pc:sldMk cId="3848554118" sldId="575"/>
            <ac:spMk id="13" creationId="{00000000-0000-0000-0000-000000000000}"/>
          </ac:spMkLst>
        </pc:spChg>
      </pc:sldChg>
      <pc:sldChg chg="modSp">
        <pc:chgData name="MAS - Info" userId="277230d4-838d-4206-8be0-c79c5234dda5" providerId="ADAL" clId="{71BCDD8B-84EF-44DF-BCF1-2E63C95339C4}" dt="2020-05-21T11:21:13.364" v="334" actId="1076"/>
        <pc:sldMkLst>
          <pc:docMk/>
          <pc:sldMk cId="491180766" sldId="579"/>
        </pc:sldMkLst>
        <pc:spChg chg="mod">
          <ac:chgData name="MAS - Info" userId="277230d4-838d-4206-8be0-c79c5234dda5" providerId="ADAL" clId="{71BCDD8B-84EF-44DF-BCF1-2E63C95339C4}" dt="2020-05-21T11:21:13.364" v="334" actId="1076"/>
          <ac:spMkLst>
            <pc:docMk/>
            <pc:sldMk cId="491180766" sldId="579"/>
            <ac:spMk id="2" creationId="{BE421E8C-8DC4-4FAD-A94D-57DE2C756423}"/>
          </ac:spMkLst>
        </pc:spChg>
      </pc:sldChg>
      <pc:sldChg chg="ord">
        <pc:chgData name="MAS - Info" userId="277230d4-838d-4206-8be0-c79c5234dda5" providerId="ADAL" clId="{71BCDD8B-84EF-44DF-BCF1-2E63C95339C4}" dt="2020-05-21T11:19:39.322" v="327"/>
        <pc:sldMkLst>
          <pc:docMk/>
          <pc:sldMk cId="1043576382" sldId="580"/>
        </pc:sldMkLst>
      </pc:sldChg>
      <pc:sldChg chg="addSp modSp add">
        <pc:chgData name="MAS - Info" userId="277230d4-838d-4206-8be0-c79c5234dda5" providerId="ADAL" clId="{71BCDD8B-84EF-44DF-BCF1-2E63C95339C4}" dt="2020-05-21T11:06:33.286" v="325" actId="20577"/>
        <pc:sldMkLst>
          <pc:docMk/>
          <pc:sldMk cId="3247855468" sldId="585"/>
        </pc:sldMkLst>
        <pc:spChg chg="add mod">
          <ac:chgData name="MAS - Info" userId="277230d4-838d-4206-8be0-c79c5234dda5" providerId="ADAL" clId="{71BCDD8B-84EF-44DF-BCF1-2E63C95339C4}" dt="2020-05-21T11:04:43.127" v="212" actId="115"/>
          <ac:spMkLst>
            <pc:docMk/>
            <pc:sldMk cId="3247855468" sldId="585"/>
            <ac:spMk id="2" creationId="{E4C2AC7D-45F4-4FA5-8195-ABCCBAB7DCB4}"/>
          </ac:spMkLst>
        </pc:spChg>
        <pc:spChg chg="add mod">
          <ac:chgData name="MAS - Info" userId="277230d4-838d-4206-8be0-c79c5234dda5" providerId="ADAL" clId="{71BCDD8B-84EF-44DF-BCF1-2E63C95339C4}" dt="2020-05-21T11:06:33.286" v="325" actId="20577"/>
          <ac:spMkLst>
            <pc:docMk/>
            <pc:sldMk cId="3247855468" sldId="585"/>
            <ac:spMk id="3" creationId="{A6ED6256-AA90-46D4-B014-7D1C6D89E0D1}"/>
          </ac:spMkLst>
        </pc:spChg>
      </pc:sldChg>
    </pc:docChg>
  </pc:docChgLst>
  <pc:docChgLst>
    <pc:chgData name="Hostiteľský používateľ" userId="S::urn:spo:anon#05eba5ea6784b165302c1b44d55f04b3f6be77ef156d189d4c54aff2ddda5fa2::" providerId="AD" clId="Web-{D9C1E2E6-77A4-B5B3-8860-F5669D7402AF}"/>
  </pc:docChgLst>
  <pc:docChgLst>
    <pc:chgData name="MAS - Office" userId="4542733b-3e0f-487c-b312-3252f0e6b11e" providerId="ADAL" clId="{B8C9AD4B-331F-4EF6-B82E-80B92C0E801B}"/>
  </pc:docChgLst>
  <pc:docChgLst>
    <pc:chgData name="Hostiteľský používateľ" userId="S::urn:spo:anon#05eba5ea6784b165302c1b44d55f04b3f6be77ef156d189d4c54aff2ddda5fa2::" providerId="AD" clId="Web-{1B148E21-E58A-150D-5F9E-F2FA22536DD8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A27AE-3EBC-614C-A420-99ED4B3338A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0826B-D42A-9844-8E6E-DB15A56B1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9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97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46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94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43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91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89" algn="l" defTabSz="6856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8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48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48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623339" y="4704987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err="1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www.masdolnyliptov.sk</a:t>
            </a:r>
            <a:endParaRPr lang="en-US" sz="750">
              <a:solidFill>
                <a:schemeClr val="accent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992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4788099" y="3172421"/>
            <a:ext cx="1322785" cy="1326356"/>
          </a:xfrm>
        </p:spPr>
      </p:sp>
      <p:sp>
        <p:nvSpPr>
          <p:cNvPr id="7" name="Picture Placeholder 47"/>
          <p:cNvSpPr>
            <a:spLocks noGrp="1"/>
          </p:cNvSpPr>
          <p:nvPr>
            <p:ph type="pic" sz="quarter" idx="14"/>
          </p:nvPr>
        </p:nvSpPr>
        <p:spPr>
          <a:xfrm>
            <a:off x="4788099" y="1510903"/>
            <a:ext cx="1322785" cy="1326952"/>
          </a:xfrm>
        </p:spPr>
      </p:sp>
      <p:sp>
        <p:nvSpPr>
          <p:cNvPr id="8" name="Picture Placeholder 48"/>
          <p:cNvSpPr>
            <a:spLocks noGrp="1"/>
          </p:cNvSpPr>
          <p:nvPr>
            <p:ph type="pic" sz="quarter" idx="16"/>
          </p:nvPr>
        </p:nvSpPr>
        <p:spPr>
          <a:xfrm>
            <a:off x="586978" y="3172421"/>
            <a:ext cx="1334096" cy="1326356"/>
          </a:xfrm>
        </p:spPr>
      </p:sp>
      <p:sp>
        <p:nvSpPr>
          <p:cNvPr id="9" name="Picture Placeholder 49"/>
          <p:cNvSpPr>
            <a:spLocks noGrp="1"/>
          </p:cNvSpPr>
          <p:nvPr>
            <p:ph type="pic" sz="quarter" idx="17"/>
          </p:nvPr>
        </p:nvSpPr>
        <p:spPr>
          <a:xfrm>
            <a:off x="586979" y="1510904"/>
            <a:ext cx="1341834" cy="1326951"/>
          </a:xfrm>
        </p:spPr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803" y="0"/>
            <a:ext cx="2293739" cy="342840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0" y="3428405"/>
            <a:ext cx="2295525" cy="171509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2295525" y="0"/>
            <a:ext cx="4576763" cy="342840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295525" y="3428405"/>
            <a:ext cx="4576763" cy="1715095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6872287" y="0"/>
            <a:ext cx="2271713" cy="1715096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6872287" y="1715095"/>
            <a:ext cx="2271713" cy="3428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125861" y="1371600"/>
            <a:ext cx="3189089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20703" y="2976060"/>
            <a:ext cx="3189089" cy="1600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2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012790" y="-14275"/>
            <a:ext cx="5142283" cy="5145346"/>
          </a:xfrm>
          <a:custGeom>
            <a:avLst/>
            <a:gdLst>
              <a:gd name="connsiteX0" fmla="*/ 1814900 w 13692188"/>
              <a:gd name="connsiteY0" fmla="*/ 5247005 h 13714412"/>
              <a:gd name="connsiteX1" fmla="*/ 5235893 w 13692188"/>
              <a:gd name="connsiteY1" fmla="*/ 5247005 h 13714412"/>
              <a:gd name="connsiteX2" fmla="*/ 5235893 w 13692188"/>
              <a:gd name="connsiteY2" fmla="*/ 1817845 h 13714412"/>
              <a:gd name="connsiteX3" fmla="*/ 8456295 w 13692188"/>
              <a:gd name="connsiteY3" fmla="*/ 1817845 h 13714412"/>
              <a:gd name="connsiteX4" fmla="*/ 8456295 w 13692188"/>
              <a:gd name="connsiteY4" fmla="*/ 5247005 h 13714412"/>
              <a:gd name="connsiteX5" fmla="*/ 11877288 w 13692188"/>
              <a:gd name="connsiteY5" fmla="*/ 5247005 h 13714412"/>
              <a:gd name="connsiteX6" fmla="*/ 11877288 w 13692188"/>
              <a:gd name="connsiteY6" fmla="*/ 8467407 h 13714412"/>
              <a:gd name="connsiteX7" fmla="*/ 8456295 w 13692188"/>
              <a:gd name="connsiteY7" fmla="*/ 8467407 h 13714412"/>
              <a:gd name="connsiteX8" fmla="*/ 8456295 w 13692188"/>
              <a:gd name="connsiteY8" fmla="*/ 11896567 h 13714412"/>
              <a:gd name="connsiteX9" fmla="*/ 5235893 w 13692188"/>
              <a:gd name="connsiteY9" fmla="*/ 11896567 h 13714412"/>
              <a:gd name="connsiteX10" fmla="*/ 5235893 w 13692188"/>
              <a:gd name="connsiteY10" fmla="*/ 8467407 h 13714412"/>
              <a:gd name="connsiteX11" fmla="*/ 1814900 w 13692188"/>
              <a:gd name="connsiteY11" fmla="*/ 8467407 h 13714412"/>
              <a:gd name="connsiteX12" fmla="*/ 1814900 w 13692188"/>
              <a:gd name="connsiteY12" fmla="*/ 5247005 h 13714412"/>
              <a:gd name="connsiteX0" fmla="*/ 1791087 w 11853475"/>
              <a:gd name="connsiteY0" fmla="*/ 5242560 h 11892122"/>
              <a:gd name="connsiteX1" fmla="*/ 0 w 11853475"/>
              <a:gd name="connsiteY1" fmla="*/ 0 h 11892122"/>
              <a:gd name="connsiteX2" fmla="*/ 5212080 w 11853475"/>
              <a:gd name="connsiteY2" fmla="*/ 1813400 h 11892122"/>
              <a:gd name="connsiteX3" fmla="*/ 8432482 w 11853475"/>
              <a:gd name="connsiteY3" fmla="*/ 1813400 h 11892122"/>
              <a:gd name="connsiteX4" fmla="*/ 8432482 w 11853475"/>
              <a:gd name="connsiteY4" fmla="*/ 5242560 h 11892122"/>
              <a:gd name="connsiteX5" fmla="*/ 11853475 w 11853475"/>
              <a:gd name="connsiteY5" fmla="*/ 5242560 h 11892122"/>
              <a:gd name="connsiteX6" fmla="*/ 11853475 w 11853475"/>
              <a:gd name="connsiteY6" fmla="*/ 8462962 h 11892122"/>
              <a:gd name="connsiteX7" fmla="*/ 8432482 w 11853475"/>
              <a:gd name="connsiteY7" fmla="*/ 8462962 h 11892122"/>
              <a:gd name="connsiteX8" fmla="*/ 8432482 w 11853475"/>
              <a:gd name="connsiteY8" fmla="*/ 11892122 h 11892122"/>
              <a:gd name="connsiteX9" fmla="*/ 5212080 w 11853475"/>
              <a:gd name="connsiteY9" fmla="*/ 11892122 h 11892122"/>
              <a:gd name="connsiteX10" fmla="*/ 5212080 w 11853475"/>
              <a:gd name="connsiteY10" fmla="*/ 8462962 h 11892122"/>
              <a:gd name="connsiteX11" fmla="*/ 1791087 w 11853475"/>
              <a:gd name="connsiteY11" fmla="*/ 8462962 h 11892122"/>
              <a:gd name="connsiteX12" fmla="*/ 1791087 w 11853475"/>
              <a:gd name="connsiteY12" fmla="*/ 5242560 h 11892122"/>
              <a:gd name="connsiteX0" fmla="*/ 0 w 11860708"/>
              <a:gd name="connsiteY0" fmla="*/ 6766560 h 11892122"/>
              <a:gd name="connsiteX1" fmla="*/ 7233 w 11860708"/>
              <a:gd name="connsiteY1" fmla="*/ 0 h 11892122"/>
              <a:gd name="connsiteX2" fmla="*/ 5219313 w 11860708"/>
              <a:gd name="connsiteY2" fmla="*/ 1813400 h 11892122"/>
              <a:gd name="connsiteX3" fmla="*/ 8439715 w 11860708"/>
              <a:gd name="connsiteY3" fmla="*/ 1813400 h 11892122"/>
              <a:gd name="connsiteX4" fmla="*/ 8439715 w 11860708"/>
              <a:gd name="connsiteY4" fmla="*/ 5242560 h 11892122"/>
              <a:gd name="connsiteX5" fmla="*/ 11860708 w 11860708"/>
              <a:gd name="connsiteY5" fmla="*/ 5242560 h 11892122"/>
              <a:gd name="connsiteX6" fmla="*/ 11860708 w 11860708"/>
              <a:gd name="connsiteY6" fmla="*/ 8462962 h 11892122"/>
              <a:gd name="connsiteX7" fmla="*/ 8439715 w 11860708"/>
              <a:gd name="connsiteY7" fmla="*/ 8462962 h 11892122"/>
              <a:gd name="connsiteX8" fmla="*/ 8439715 w 11860708"/>
              <a:gd name="connsiteY8" fmla="*/ 11892122 h 11892122"/>
              <a:gd name="connsiteX9" fmla="*/ 5219313 w 11860708"/>
              <a:gd name="connsiteY9" fmla="*/ 11892122 h 11892122"/>
              <a:gd name="connsiteX10" fmla="*/ 5219313 w 11860708"/>
              <a:gd name="connsiteY10" fmla="*/ 8462962 h 11892122"/>
              <a:gd name="connsiteX11" fmla="*/ 1798320 w 11860708"/>
              <a:gd name="connsiteY11" fmla="*/ 8462962 h 11892122"/>
              <a:gd name="connsiteX12" fmla="*/ 0 w 11860708"/>
              <a:gd name="connsiteY12" fmla="*/ 6766560 h 11892122"/>
              <a:gd name="connsiteX0" fmla="*/ 0 w 11860708"/>
              <a:gd name="connsiteY0" fmla="*/ 6766560 h 11892122"/>
              <a:gd name="connsiteX1" fmla="*/ 7233 w 11860708"/>
              <a:gd name="connsiteY1" fmla="*/ 0 h 11892122"/>
              <a:gd name="connsiteX2" fmla="*/ 5219313 w 11860708"/>
              <a:gd name="connsiteY2" fmla="*/ 1813400 h 11892122"/>
              <a:gd name="connsiteX3" fmla="*/ 8439715 w 11860708"/>
              <a:gd name="connsiteY3" fmla="*/ 1813400 h 11892122"/>
              <a:gd name="connsiteX4" fmla="*/ 8439715 w 11860708"/>
              <a:gd name="connsiteY4" fmla="*/ 5242560 h 11892122"/>
              <a:gd name="connsiteX5" fmla="*/ 11860708 w 11860708"/>
              <a:gd name="connsiteY5" fmla="*/ 5242560 h 11892122"/>
              <a:gd name="connsiteX6" fmla="*/ 11860708 w 11860708"/>
              <a:gd name="connsiteY6" fmla="*/ 8462962 h 11892122"/>
              <a:gd name="connsiteX7" fmla="*/ 8439715 w 11860708"/>
              <a:gd name="connsiteY7" fmla="*/ 8462962 h 11892122"/>
              <a:gd name="connsiteX8" fmla="*/ 8439715 w 11860708"/>
              <a:gd name="connsiteY8" fmla="*/ 11892122 h 11892122"/>
              <a:gd name="connsiteX9" fmla="*/ 5219313 w 11860708"/>
              <a:gd name="connsiteY9" fmla="*/ 11892122 h 11892122"/>
              <a:gd name="connsiteX10" fmla="*/ 5219313 w 11860708"/>
              <a:gd name="connsiteY10" fmla="*/ 8462962 h 11892122"/>
              <a:gd name="connsiteX11" fmla="*/ 6888480 w 11860708"/>
              <a:gd name="connsiteY11" fmla="*/ 6847522 h 11892122"/>
              <a:gd name="connsiteX12" fmla="*/ 0 w 11860708"/>
              <a:gd name="connsiteY12" fmla="*/ 6766560 h 11892122"/>
              <a:gd name="connsiteX0" fmla="*/ 0 w 13072675"/>
              <a:gd name="connsiteY0" fmla="*/ 6766560 h 11892122"/>
              <a:gd name="connsiteX1" fmla="*/ 7233 w 13072675"/>
              <a:gd name="connsiteY1" fmla="*/ 0 h 11892122"/>
              <a:gd name="connsiteX2" fmla="*/ 5219313 w 13072675"/>
              <a:gd name="connsiteY2" fmla="*/ 1813400 h 11892122"/>
              <a:gd name="connsiteX3" fmla="*/ 8439715 w 13072675"/>
              <a:gd name="connsiteY3" fmla="*/ 1813400 h 11892122"/>
              <a:gd name="connsiteX4" fmla="*/ 8439715 w 13072675"/>
              <a:gd name="connsiteY4" fmla="*/ 5242560 h 11892122"/>
              <a:gd name="connsiteX5" fmla="*/ 11860708 w 13072675"/>
              <a:gd name="connsiteY5" fmla="*/ 5242560 h 11892122"/>
              <a:gd name="connsiteX6" fmla="*/ 11860708 w 13072675"/>
              <a:gd name="connsiteY6" fmla="*/ 8462962 h 11892122"/>
              <a:gd name="connsiteX7" fmla="*/ 8439715 w 13072675"/>
              <a:gd name="connsiteY7" fmla="*/ 8462962 h 11892122"/>
              <a:gd name="connsiteX8" fmla="*/ 13072675 w 13072675"/>
              <a:gd name="connsiteY8" fmla="*/ 9636602 h 11892122"/>
              <a:gd name="connsiteX9" fmla="*/ 5219313 w 13072675"/>
              <a:gd name="connsiteY9" fmla="*/ 11892122 h 11892122"/>
              <a:gd name="connsiteX10" fmla="*/ 5219313 w 13072675"/>
              <a:gd name="connsiteY10" fmla="*/ 8462962 h 11892122"/>
              <a:gd name="connsiteX11" fmla="*/ 6888480 w 13072675"/>
              <a:gd name="connsiteY11" fmla="*/ 6847522 h 11892122"/>
              <a:gd name="connsiteX12" fmla="*/ 0 w 13072675"/>
              <a:gd name="connsiteY12" fmla="*/ 6766560 h 11892122"/>
              <a:gd name="connsiteX0" fmla="*/ 0 w 13072675"/>
              <a:gd name="connsiteY0" fmla="*/ 6766560 h 12471242"/>
              <a:gd name="connsiteX1" fmla="*/ 7233 w 13072675"/>
              <a:gd name="connsiteY1" fmla="*/ 0 h 12471242"/>
              <a:gd name="connsiteX2" fmla="*/ 5219313 w 13072675"/>
              <a:gd name="connsiteY2" fmla="*/ 1813400 h 12471242"/>
              <a:gd name="connsiteX3" fmla="*/ 8439715 w 13072675"/>
              <a:gd name="connsiteY3" fmla="*/ 1813400 h 12471242"/>
              <a:gd name="connsiteX4" fmla="*/ 8439715 w 13072675"/>
              <a:gd name="connsiteY4" fmla="*/ 5242560 h 12471242"/>
              <a:gd name="connsiteX5" fmla="*/ 11860708 w 13072675"/>
              <a:gd name="connsiteY5" fmla="*/ 5242560 h 12471242"/>
              <a:gd name="connsiteX6" fmla="*/ 11860708 w 13072675"/>
              <a:gd name="connsiteY6" fmla="*/ 8462962 h 12471242"/>
              <a:gd name="connsiteX7" fmla="*/ 8439715 w 13072675"/>
              <a:gd name="connsiteY7" fmla="*/ 8462962 h 12471242"/>
              <a:gd name="connsiteX8" fmla="*/ 13072675 w 13072675"/>
              <a:gd name="connsiteY8" fmla="*/ 9636602 h 12471242"/>
              <a:gd name="connsiteX9" fmla="*/ 8053953 w 13072675"/>
              <a:gd name="connsiteY9" fmla="*/ 12471242 h 12471242"/>
              <a:gd name="connsiteX10" fmla="*/ 5219313 w 13072675"/>
              <a:gd name="connsiteY10" fmla="*/ 8462962 h 12471242"/>
              <a:gd name="connsiteX11" fmla="*/ 6888480 w 13072675"/>
              <a:gd name="connsiteY11" fmla="*/ 6847522 h 12471242"/>
              <a:gd name="connsiteX12" fmla="*/ 0 w 13072675"/>
              <a:gd name="connsiteY12" fmla="*/ 6766560 h 12471242"/>
              <a:gd name="connsiteX0" fmla="*/ 0 w 13072675"/>
              <a:gd name="connsiteY0" fmla="*/ 6766560 h 9636602"/>
              <a:gd name="connsiteX1" fmla="*/ 7233 w 13072675"/>
              <a:gd name="connsiteY1" fmla="*/ 0 h 9636602"/>
              <a:gd name="connsiteX2" fmla="*/ 5219313 w 13072675"/>
              <a:gd name="connsiteY2" fmla="*/ 1813400 h 9636602"/>
              <a:gd name="connsiteX3" fmla="*/ 8439715 w 13072675"/>
              <a:gd name="connsiteY3" fmla="*/ 1813400 h 9636602"/>
              <a:gd name="connsiteX4" fmla="*/ 8439715 w 13072675"/>
              <a:gd name="connsiteY4" fmla="*/ 5242560 h 9636602"/>
              <a:gd name="connsiteX5" fmla="*/ 11860708 w 13072675"/>
              <a:gd name="connsiteY5" fmla="*/ 5242560 h 9636602"/>
              <a:gd name="connsiteX6" fmla="*/ 11860708 w 13072675"/>
              <a:gd name="connsiteY6" fmla="*/ 8462962 h 9636602"/>
              <a:gd name="connsiteX7" fmla="*/ 8439715 w 13072675"/>
              <a:gd name="connsiteY7" fmla="*/ 8462962 h 9636602"/>
              <a:gd name="connsiteX8" fmla="*/ 13072675 w 13072675"/>
              <a:gd name="connsiteY8" fmla="*/ 9636602 h 9636602"/>
              <a:gd name="connsiteX9" fmla="*/ 5219313 w 13072675"/>
              <a:gd name="connsiteY9" fmla="*/ 8462962 h 9636602"/>
              <a:gd name="connsiteX10" fmla="*/ 6888480 w 13072675"/>
              <a:gd name="connsiteY10" fmla="*/ 6847522 h 9636602"/>
              <a:gd name="connsiteX11" fmla="*/ 0 w 13072675"/>
              <a:gd name="connsiteY11" fmla="*/ 6766560 h 9636602"/>
              <a:gd name="connsiteX0" fmla="*/ 0 w 13072675"/>
              <a:gd name="connsiteY0" fmla="*/ 6766560 h 13766482"/>
              <a:gd name="connsiteX1" fmla="*/ 7233 w 13072675"/>
              <a:gd name="connsiteY1" fmla="*/ 0 h 13766482"/>
              <a:gd name="connsiteX2" fmla="*/ 5219313 w 13072675"/>
              <a:gd name="connsiteY2" fmla="*/ 1813400 h 13766482"/>
              <a:gd name="connsiteX3" fmla="*/ 8439715 w 13072675"/>
              <a:gd name="connsiteY3" fmla="*/ 1813400 h 13766482"/>
              <a:gd name="connsiteX4" fmla="*/ 8439715 w 13072675"/>
              <a:gd name="connsiteY4" fmla="*/ 5242560 h 13766482"/>
              <a:gd name="connsiteX5" fmla="*/ 11860708 w 13072675"/>
              <a:gd name="connsiteY5" fmla="*/ 5242560 h 13766482"/>
              <a:gd name="connsiteX6" fmla="*/ 11860708 w 13072675"/>
              <a:gd name="connsiteY6" fmla="*/ 8462962 h 13766482"/>
              <a:gd name="connsiteX7" fmla="*/ 8439715 w 13072675"/>
              <a:gd name="connsiteY7" fmla="*/ 8462962 h 13766482"/>
              <a:gd name="connsiteX8" fmla="*/ 13072675 w 13072675"/>
              <a:gd name="connsiteY8" fmla="*/ 9636602 h 13766482"/>
              <a:gd name="connsiteX9" fmla="*/ 6865233 w 13072675"/>
              <a:gd name="connsiteY9" fmla="*/ 13766482 h 13766482"/>
              <a:gd name="connsiteX10" fmla="*/ 6888480 w 13072675"/>
              <a:gd name="connsiteY10" fmla="*/ 6847522 h 13766482"/>
              <a:gd name="connsiteX11" fmla="*/ 0 w 13072675"/>
              <a:gd name="connsiteY11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5219313 w 13743235"/>
              <a:gd name="connsiteY2" fmla="*/ 1813400 h 13766482"/>
              <a:gd name="connsiteX3" fmla="*/ 8439715 w 13743235"/>
              <a:gd name="connsiteY3" fmla="*/ 1813400 h 13766482"/>
              <a:gd name="connsiteX4" fmla="*/ 8439715 w 13743235"/>
              <a:gd name="connsiteY4" fmla="*/ 5242560 h 13766482"/>
              <a:gd name="connsiteX5" fmla="*/ 11860708 w 13743235"/>
              <a:gd name="connsiteY5" fmla="*/ 5242560 h 13766482"/>
              <a:gd name="connsiteX6" fmla="*/ 11860708 w 13743235"/>
              <a:gd name="connsiteY6" fmla="*/ 8462962 h 13766482"/>
              <a:gd name="connsiteX7" fmla="*/ 8439715 w 13743235"/>
              <a:gd name="connsiteY7" fmla="*/ 8462962 h 13766482"/>
              <a:gd name="connsiteX8" fmla="*/ 13743235 w 13743235"/>
              <a:gd name="connsiteY8" fmla="*/ 13690442 h 13766482"/>
              <a:gd name="connsiteX9" fmla="*/ 6865233 w 13743235"/>
              <a:gd name="connsiteY9" fmla="*/ 13766482 h 13766482"/>
              <a:gd name="connsiteX10" fmla="*/ 6888480 w 13743235"/>
              <a:gd name="connsiteY10" fmla="*/ 6847522 h 13766482"/>
              <a:gd name="connsiteX11" fmla="*/ 0 w 13743235"/>
              <a:gd name="connsiteY11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5219313 w 13743235"/>
              <a:gd name="connsiteY2" fmla="*/ 1813400 h 13766482"/>
              <a:gd name="connsiteX3" fmla="*/ 8439715 w 13743235"/>
              <a:gd name="connsiteY3" fmla="*/ 1813400 h 13766482"/>
              <a:gd name="connsiteX4" fmla="*/ 8439715 w 13743235"/>
              <a:gd name="connsiteY4" fmla="*/ 5242560 h 13766482"/>
              <a:gd name="connsiteX5" fmla="*/ 11860708 w 13743235"/>
              <a:gd name="connsiteY5" fmla="*/ 5242560 h 13766482"/>
              <a:gd name="connsiteX6" fmla="*/ 10367188 w 13743235"/>
              <a:gd name="connsiteY6" fmla="*/ 6664642 h 13766482"/>
              <a:gd name="connsiteX7" fmla="*/ 8439715 w 13743235"/>
              <a:gd name="connsiteY7" fmla="*/ 8462962 h 13766482"/>
              <a:gd name="connsiteX8" fmla="*/ 13743235 w 13743235"/>
              <a:gd name="connsiteY8" fmla="*/ 13690442 h 13766482"/>
              <a:gd name="connsiteX9" fmla="*/ 6865233 w 13743235"/>
              <a:gd name="connsiteY9" fmla="*/ 13766482 h 13766482"/>
              <a:gd name="connsiteX10" fmla="*/ 6888480 w 13743235"/>
              <a:gd name="connsiteY10" fmla="*/ 6847522 h 13766482"/>
              <a:gd name="connsiteX11" fmla="*/ 0 w 13743235"/>
              <a:gd name="connsiteY11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5219313 w 13743235"/>
              <a:gd name="connsiteY2" fmla="*/ 1813400 h 13766482"/>
              <a:gd name="connsiteX3" fmla="*/ 8439715 w 13743235"/>
              <a:gd name="connsiteY3" fmla="*/ 1813400 h 13766482"/>
              <a:gd name="connsiteX4" fmla="*/ 8439715 w 13743235"/>
              <a:gd name="connsiteY4" fmla="*/ 5242560 h 13766482"/>
              <a:gd name="connsiteX5" fmla="*/ 11860708 w 13743235"/>
              <a:gd name="connsiteY5" fmla="*/ 5242560 h 13766482"/>
              <a:gd name="connsiteX6" fmla="*/ 10367188 w 13743235"/>
              <a:gd name="connsiteY6" fmla="*/ 6664642 h 13766482"/>
              <a:gd name="connsiteX7" fmla="*/ 13682275 w 13743235"/>
              <a:gd name="connsiteY7" fmla="*/ 6908482 h 13766482"/>
              <a:gd name="connsiteX8" fmla="*/ 13743235 w 13743235"/>
              <a:gd name="connsiteY8" fmla="*/ 13690442 h 13766482"/>
              <a:gd name="connsiteX9" fmla="*/ 6865233 w 13743235"/>
              <a:gd name="connsiteY9" fmla="*/ 13766482 h 13766482"/>
              <a:gd name="connsiteX10" fmla="*/ 6888480 w 13743235"/>
              <a:gd name="connsiteY10" fmla="*/ 6847522 h 13766482"/>
              <a:gd name="connsiteX11" fmla="*/ 0 w 13743235"/>
              <a:gd name="connsiteY11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5219313 w 13743235"/>
              <a:gd name="connsiteY2" fmla="*/ 1813400 h 13766482"/>
              <a:gd name="connsiteX3" fmla="*/ 8439715 w 13743235"/>
              <a:gd name="connsiteY3" fmla="*/ 1813400 h 13766482"/>
              <a:gd name="connsiteX4" fmla="*/ 8439715 w 13743235"/>
              <a:gd name="connsiteY4" fmla="*/ 5242560 h 13766482"/>
              <a:gd name="connsiteX5" fmla="*/ 11860708 w 13743235"/>
              <a:gd name="connsiteY5" fmla="*/ 5242560 h 13766482"/>
              <a:gd name="connsiteX6" fmla="*/ 6770548 w 13743235"/>
              <a:gd name="connsiteY6" fmla="*/ 6847522 h 13766482"/>
              <a:gd name="connsiteX7" fmla="*/ 13682275 w 13743235"/>
              <a:gd name="connsiteY7" fmla="*/ 6908482 h 13766482"/>
              <a:gd name="connsiteX8" fmla="*/ 13743235 w 13743235"/>
              <a:gd name="connsiteY8" fmla="*/ 13690442 h 13766482"/>
              <a:gd name="connsiteX9" fmla="*/ 6865233 w 13743235"/>
              <a:gd name="connsiteY9" fmla="*/ 13766482 h 13766482"/>
              <a:gd name="connsiteX10" fmla="*/ 6888480 w 13743235"/>
              <a:gd name="connsiteY10" fmla="*/ 6847522 h 13766482"/>
              <a:gd name="connsiteX11" fmla="*/ 0 w 13743235"/>
              <a:gd name="connsiteY11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8439715 w 13743235"/>
              <a:gd name="connsiteY3" fmla="*/ 1813400 h 13766482"/>
              <a:gd name="connsiteX4" fmla="*/ 8439715 w 13743235"/>
              <a:gd name="connsiteY4" fmla="*/ 5242560 h 13766482"/>
              <a:gd name="connsiteX5" fmla="*/ 11860708 w 13743235"/>
              <a:gd name="connsiteY5" fmla="*/ 5242560 h 13766482"/>
              <a:gd name="connsiteX6" fmla="*/ 6770548 w 13743235"/>
              <a:gd name="connsiteY6" fmla="*/ 6847522 h 13766482"/>
              <a:gd name="connsiteX7" fmla="*/ 13682275 w 13743235"/>
              <a:gd name="connsiteY7" fmla="*/ 6908482 h 13766482"/>
              <a:gd name="connsiteX8" fmla="*/ 13743235 w 13743235"/>
              <a:gd name="connsiteY8" fmla="*/ 13690442 h 13766482"/>
              <a:gd name="connsiteX9" fmla="*/ 6865233 w 13743235"/>
              <a:gd name="connsiteY9" fmla="*/ 13766482 h 13766482"/>
              <a:gd name="connsiteX10" fmla="*/ 6888480 w 13743235"/>
              <a:gd name="connsiteY10" fmla="*/ 6847522 h 13766482"/>
              <a:gd name="connsiteX11" fmla="*/ 0 w 13743235"/>
              <a:gd name="connsiteY11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6763315 w 13743235"/>
              <a:gd name="connsiteY3" fmla="*/ 6781640 h 13766482"/>
              <a:gd name="connsiteX4" fmla="*/ 8439715 w 13743235"/>
              <a:gd name="connsiteY4" fmla="*/ 5242560 h 13766482"/>
              <a:gd name="connsiteX5" fmla="*/ 11860708 w 13743235"/>
              <a:gd name="connsiteY5" fmla="*/ 5242560 h 13766482"/>
              <a:gd name="connsiteX6" fmla="*/ 6770548 w 13743235"/>
              <a:gd name="connsiteY6" fmla="*/ 6847522 h 13766482"/>
              <a:gd name="connsiteX7" fmla="*/ 13682275 w 13743235"/>
              <a:gd name="connsiteY7" fmla="*/ 6908482 h 13766482"/>
              <a:gd name="connsiteX8" fmla="*/ 13743235 w 13743235"/>
              <a:gd name="connsiteY8" fmla="*/ 13690442 h 13766482"/>
              <a:gd name="connsiteX9" fmla="*/ 6865233 w 13743235"/>
              <a:gd name="connsiteY9" fmla="*/ 13766482 h 13766482"/>
              <a:gd name="connsiteX10" fmla="*/ 6888480 w 13743235"/>
              <a:gd name="connsiteY10" fmla="*/ 6847522 h 13766482"/>
              <a:gd name="connsiteX11" fmla="*/ 0 w 13743235"/>
              <a:gd name="connsiteY11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6763315 w 13743235"/>
              <a:gd name="connsiteY3" fmla="*/ 6781640 h 13766482"/>
              <a:gd name="connsiteX4" fmla="*/ 11860708 w 13743235"/>
              <a:gd name="connsiteY4" fmla="*/ 5242560 h 13766482"/>
              <a:gd name="connsiteX5" fmla="*/ 6770548 w 13743235"/>
              <a:gd name="connsiteY5" fmla="*/ 6847522 h 13766482"/>
              <a:gd name="connsiteX6" fmla="*/ 13682275 w 13743235"/>
              <a:gd name="connsiteY6" fmla="*/ 6908482 h 13766482"/>
              <a:gd name="connsiteX7" fmla="*/ 13743235 w 13743235"/>
              <a:gd name="connsiteY7" fmla="*/ 13690442 h 13766482"/>
              <a:gd name="connsiteX8" fmla="*/ 6865233 w 13743235"/>
              <a:gd name="connsiteY8" fmla="*/ 13766482 h 13766482"/>
              <a:gd name="connsiteX9" fmla="*/ 6888480 w 13743235"/>
              <a:gd name="connsiteY9" fmla="*/ 6847522 h 13766482"/>
              <a:gd name="connsiteX10" fmla="*/ 0 w 13743235"/>
              <a:gd name="connsiteY10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6763315 w 13743235"/>
              <a:gd name="connsiteY3" fmla="*/ 6781640 h 13766482"/>
              <a:gd name="connsiteX4" fmla="*/ 6770548 w 13743235"/>
              <a:gd name="connsiteY4" fmla="*/ 6847522 h 13766482"/>
              <a:gd name="connsiteX5" fmla="*/ 13682275 w 13743235"/>
              <a:gd name="connsiteY5" fmla="*/ 6908482 h 13766482"/>
              <a:gd name="connsiteX6" fmla="*/ 13743235 w 13743235"/>
              <a:gd name="connsiteY6" fmla="*/ 13690442 h 13766482"/>
              <a:gd name="connsiteX7" fmla="*/ 6865233 w 13743235"/>
              <a:gd name="connsiteY7" fmla="*/ 13766482 h 13766482"/>
              <a:gd name="connsiteX8" fmla="*/ 6888480 w 13743235"/>
              <a:gd name="connsiteY8" fmla="*/ 6847522 h 13766482"/>
              <a:gd name="connsiteX9" fmla="*/ 0 w 13743235"/>
              <a:gd name="connsiteY9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6763315 w 13743235"/>
              <a:gd name="connsiteY3" fmla="*/ 6781640 h 13766482"/>
              <a:gd name="connsiteX4" fmla="*/ 6770548 w 13743235"/>
              <a:gd name="connsiteY4" fmla="*/ 6847522 h 13766482"/>
              <a:gd name="connsiteX5" fmla="*/ 13682275 w 13743235"/>
              <a:gd name="connsiteY5" fmla="*/ 6908482 h 13766482"/>
              <a:gd name="connsiteX6" fmla="*/ 13743235 w 13743235"/>
              <a:gd name="connsiteY6" fmla="*/ 13690442 h 13766482"/>
              <a:gd name="connsiteX7" fmla="*/ 6865233 w 13743235"/>
              <a:gd name="connsiteY7" fmla="*/ 13766482 h 13766482"/>
              <a:gd name="connsiteX8" fmla="*/ 6278880 w 13743235"/>
              <a:gd name="connsiteY8" fmla="*/ 7548562 h 13766482"/>
              <a:gd name="connsiteX9" fmla="*/ 0 w 13743235"/>
              <a:gd name="connsiteY9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6763315 w 13743235"/>
              <a:gd name="connsiteY3" fmla="*/ 6781640 h 13766482"/>
              <a:gd name="connsiteX4" fmla="*/ 8873668 w 13743235"/>
              <a:gd name="connsiteY4" fmla="*/ 5201602 h 13766482"/>
              <a:gd name="connsiteX5" fmla="*/ 13682275 w 13743235"/>
              <a:gd name="connsiteY5" fmla="*/ 6908482 h 13766482"/>
              <a:gd name="connsiteX6" fmla="*/ 13743235 w 13743235"/>
              <a:gd name="connsiteY6" fmla="*/ 13690442 h 13766482"/>
              <a:gd name="connsiteX7" fmla="*/ 6865233 w 13743235"/>
              <a:gd name="connsiteY7" fmla="*/ 13766482 h 13766482"/>
              <a:gd name="connsiteX8" fmla="*/ 6278880 w 13743235"/>
              <a:gd name="connsiteY8" fmla="*/ 7548562 h 13766482"/>
              <a:gd name="connsiteX9" fmla="*/ 0 w 13743235"/>
              <a:gd name="connsiteY9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6763315 w 13743235"/>
              <a:gd name="connsiteY3" fmla="*/ 6781640 h 13766482"/>
              <a:gd name="connsiteX4" fmla="*/ 13682275 w 13743235"/>
              <a:gd name="connsiteY4" fmla="*/ 6908482 h 13766482"/>
              <a:gd name="connsiteX5" fmla="*/ 13743235 w 13743235"/>
              <a:gd name="connsiteY5" fmla="*/ 13690442 h 13766482"/>
              <a:gd name="connsiteX6" fmla="*/ 6865233 w 13743235"/>
              <a:gd name="connsiteY6" fmla="*/ 13766482 h 13766482"/>
              <a:gd name="connsiteX7" fmla="*/ 6278880 w 13743235"/>
              <a:gd name="connsiteY7" fmla="*/ 7548562 h 13766482"/>
              <a:gd name="connsiteX8" fmla="*/ 0 w 13743235"/>
              <a:gd name="connsiteY8" fmla="*/ 6766560 h 13766482"/>
              <a:gd name="connsiteX0" fmla="*/ 0 w 13743235"/>
              <a:gd name="connsiteY0" fmla="*/ 6766560 h 13766482"/>
              <a:gd name="connsiteX1" fmla="*/ 7233 w 13743235"/>
              <a:gd name="connsiteY1" fmla="*/ 0 h 13766482"/>
              <a:gd name="connsiteX2" fmla="*/ 6956673 w 13743235"/>
              <a:gd name="connsiteY2" fmla="*/ 15080 h 13766482"/>
              <a:gd name="connsiteX3" fmla="*/ 8470195 w 13743235"/>
              <a:gd name="connsiteY3" fmla="*/ 5806280 h 13766482"/>
              <a:gd name="connsiteX4" fmla="*/ 13682275 w 13743235"/>
              <a:gd name="connsiteY4" fmla="*/ 6908482 h 13766482"/>
              <a:gd name="connsiteX5" fmla="*/ 13743235 w 13743235"/>
              <a:gd name="connsiteY5" fmla="*/ 13690442 h 13766482"/>
              <a:gd name="connsiteX6" fmla="*/ 6865233 w 13743235"/>
              <a:gd name="connsiteY6" fmla="*/ 13766482 h 13766482"/>
              <a:gd name="connsiteX7" fmla="*/ 6278880 w 13743235"/>
              <a:gd name="connsiteY7" fmla="*/ 7548562 h 13766482"/>
              <a:gd name="connsiteX8" fmla="*/ 0 w 13743235"/>
              <a:gd name="connsiteY8" fmla="*/ 6766560 h 13766482"/>
              <a:gd name="connsiteX0" fmla="*/ 0 w 13750855"/>
              <a:gd name="connsiteY0" fmla="*/ 6858000 h 13766482"/>
              <a:gd name="connsiteX1" fmla="*/ 14853 w 13750855"/>
              <a:gd name="connsiteY1" fmla="*/ 0 h 13766482"/>
              <a:gd name="connsiteX2" fmla="*/ 6964293 w 13750855"/>
              <a:gd name="connsiteY2" fmla="*/ 15080 h 13766482"/>
              <a:gd name="connsiteX3" fmla="*/ 8477815 w 13750855"/>
              <a:gd name="connsiteY3" fmla="*/ 5806280 h 13766482"/>
              <a:gd name="connsiteX4" fmla="*/ 13689895 w 13750855"/>
              <a:gd name="connsiteY4" fmla="*/ 6908482 h 13766482"/>
              <a:gd name="connsiteX5" fmla="*/ 13750855 w 13750855"/>
              <a:gd name="connsiteY5" fmla="*/ 13690442 h 13766482"/>
              <a:gd name="connsiteX6" fmla="*/ 6872853 w 13750855"/>
              <a:gd name="connsiteY6" fmla="*/ 13766482 h 13766482"/>
              <a:gd name="connsiteX7" fmla="*/ 6286500 w 13750855"/>
              <a:gd name="connsiteY7" fmla="*/ 7548562 h 13766482"/>
              <a:gd name="connsiteX8" fmla="*/ 0 w 13750855"/>
              <a:gd name="connsiteY8" fmla="*/ 6858000 h 13766482"/>
              <a:gd name="connsiteX0" fmla="*/ 0 w 13750855"/>
              <a:gd name="connsiteY0" fmla="*/ 6858000 h 13766482"/>
              <a:gd name="connsiteX1" fmla="*/ 14853 w 13750855"/>
              <a:gd name="connsiteY1" fmla="*/ 0 h 13766482"/>
              <a:gd name="connsiteX2" fmla="*/ 6964293 w 13750855"/>
              <a:gd name="connsiteY2" fmla="*/ 15080 h 13766482"/>
              <a:gd name="connsiteX3" fmla="*/ 8477815 w 13750855"/>
              <a:gd name="connsiteY3" fmla="*/ 5806280 h 13766482"/>
              <a:gd name="connsiteX4" fmla="*/ 13689895 w 13750855"/>
              <a:gd name="connsiteY4" fmla="*/ 6908482 h 13766482"/>
              <a:gd name="connsiteX5" fmla="*/ 13750855 w 13750855"/>
              <a:gd name="connsiteY5" fmla="*/ 13690442 h 13766482"/>
              <a:gd name="connsiteX6" fmla="*/ 6872853 w 13750855"/>
              <a:gd name="connsiteY6" fmla="*/ 13766482 h 13766482"/>
              <a:gd name="connsiteX7" fmla="*/ 6842760 w 13750855"/>
              <a:gd name="connsiteY7" fmla="*/ 6839902 h 13766482"/>
              <a:gd name="connsiteX8" fmla="*/ 0 w 13750855"/>
              <a:gd name="connsiteY8" fmla="*/ 6858000 h 13766482"/>
              <a:gd name="connsiteX0" fmla="*/ 0 w 13750855"/>
              <a:gd name="connsiteY0" fmla="*/ 6858000 h 13697902"/>
              <a:gd name="connsiteX1" fmla="*/ 14853 w 13750855"/>
              <a:gd name="connsiteY1" fmla="*/ 0 h 13697902"/>
              <a:gd name="connsiteX2" fmla="*/ 6964293 w 13750855"/>
              <a:gd name="connsiteY2" fmla="*/ 15080 h 13697902"/>
              <a:gd name="connsiteX3" fmla="*/ 8477815 w 13750855"/>
              <a:gd name="connsiteY3" fmla="*/ 5806280 h 13697902"/>
              <a:gd name="connsiteX4" fmla="*/ 13689895 w 13750855"/>
              <a:gd name="connsiteY4" fmla="*/ 6908482 h 13697902"/>
              <a:gd name="connsiteX5" fmla="*/ 13750855 w 13750855"/>
              <a:gd name="connsiteY5" fmla="*/ 13690442 h 13697902"/>
              <a:gd name="connsiteX6" fmla="*/ 6842373 w 13750855"/>
              <a:gd name="connsiteY6" fmla="*/ 13697902 h 13697902"/>
              <a:gd name="connsiteX7" fmla="*/ 6842760 w 13750855"/>
              <a:gd name="connsiteY7" fmla="*/ 6839902 h 13697902"/>
              <a:gd name="connsiteX8" fmla="*/ 0 w 13750855"/>
              <a:gd name="connsiteY8" fmla="*/ 6858000 h 13697902"/>
              <a:gd name="connsiteX0" fmla="*/ 0 w 13697515"/>
              <a:gd name="connsiteY0" fmla="*/ 6858000 h 13705682"/>
              <a:gd name="connsiteX1" fmla="*/ 14853 w 13697515"/>
              <a:gd name="connsiteY1" fmla="*/ 0 h 13705682"/>
              <a:gd name="connsiteX2" fmla="*/ 6964293 w 13697515"/>
              <a:gd name="connsiteY2" fmla="*/ 15080 h 13705682"/>
              <a:gd name="connsiteX3" fmla="*/ 8477815 w 13697515"/>
              <a:gd name="connsiteY3" fmla="*/ 5806280 h 13705682"/>
              <a:gd name="connsiteX4" fmla="*/ 13689895 w 13697515"/>
              <a:gd name="connsiteY4" fmla="*/ 6908482 h 13705682"/>
              <a:gd name="connsiteX5" fmla="*/ 13697515 w 13697515"/>
              <a:gd name="connsiteY5" fmla="*/ 13705682 h 13705682"/>
              <a:gd name="connsiteX6" fmla="*/ 6842373 w 13697515"/>
              <a:gd name="connsiteY6" fmla="*/ 13697902 h 13705682"/>
              <a:gd name="connsiteX7" fmla="*/ 6842760 w 13697515"/>
              <a:gd name="connsiteY7" fmla="*/ 6839902 h 13705682"/>
              <a:gd name="connsiteX8" fmla="*/ 0 w 13697515"/>
              <a:gd name="connsiteY8" fmla="*/ 6858000 h 13705682"/>
              <a:gd name="connsiteX0" fmla="*/ 0 w 13697515"/>
              <a:gd name="connsiteY0" fmla="*/ 6858000 h 13705682"/>
              <a:gd name="connsiteX1" fmla="*/ 14853 w 13697515"/>
              <a:gd name="connsiteY1" fmla="*/ 0 h 13705682"/>
              <a:gd name="connsiteX2" fmla="*/ 6964293 w 13697515"/>
              <a:gd name="connsiteY2" fmla="*/ 15080 h 13705682"/>
              <a:gd name="connsiteX3" fmla="*/ 6839515 w 13697515"/>
              <a:gd name="connsiteY3" fmla="*/ 6842600 h 13705682"/>
              <a:gd name="connsiteX4" fmla="*/ 13689895 w 13697515"/>
              <a:gd name="connsiteY4" fmla="*/ 6908482 h 13705682"/>
              <a:gd name="connsiteX5" fmla="*/ 13697515 w 13697515"/>
              <a:gd name="connsiteY5" fmla="*/ 13705682 h 13705682"/>
              <a:gd name="connsiteX6" fmla="*/ 6842373 w 13697515"/>
              <a:gd name="connsiteY6" fmla="*/ 13697902 h 13705682"/>
              <a:gd name="connsiteX7" fmla="*/ 6842760 w 13697515"/>
              <a:gd name="connsiteY7" fmla="*/ 6839902 h 13705682"/>
              <a:gd name="connsiteX8" fmla="*/ 0 w 13697515"/>
              <a:gd name="connsiteY8" fmla="*/ 6858000 h 13705682"/>
              <a:gd name="connsiteX0" fmla="*/ 0 w 13712755"/>
              <a:gd name="connsiteY0" fmla="*/ 6858000 h 13705682"/>
              <a:gd name="connsiteX1" fmla="*/ 14853 w 13712755"/>
              <a:gd name="connsiteY1" fmla="*/ 0 h 13705682"/>
              <a:gd name="connsiteX2" fmla="*/ 6964293 w 13712755"/>
              <a:gd name="connsiteY2" fmla="*/ 15080 h 13705682"/>
              <a:gd name="connsiteX3" fmla="*/ 6839515 w 13712755"/>
              <a:gd name="connsiteY3" fmla="*/ 6842600 h 13705682"/>
              <a:gd name="connsiteX4" fmla="*/ 13712755 w 13712755"/>
              <a:gd name="connsiteY4" fmla="*/ 6862762 h 13705682"/>
              <a:gd name="connsiteX5" fmla="*/ 13697515 w 13712755"/>
              <a:gd name="connsiteY5" fmla="*/ 13705682 h 13705682"/>
              <a:gd name="connsiteX6" fmla="*/ 6842373 w 13712755"/>
              <a:gd name="connsiteY6" fmla="*/ 13697902 h 13705682"/>
              <a:gd name="connsiteX7" fmla="*/ 6842760 w 13712755"/>
              <a:gd name="connsiteY7" fmla="*/ 6839902 h 13705682"/>
              <a:gd name="connsiteX8" fmla="*/ 0 w 13712755"/>
              <a:gd name="connsiteY8" fmla="*/ 6858000 h 13705682"/>
              <a:gd name="connsiteX0" fmla="*/ 0 w 13712755"/>
              <a:gd name="connsiteY0" fmla="*/ 6858000 h 13705682"/>
              <a:gd name="connsiteX1" fmla="*/ 14853 w 13712755"/>
              <a:gd name="connsiteY1" fmla="*/ 0 h 13705682"/>
              <a:gd name="connsiteX2" fmla="*/ 6964293 w 13712755"/>
              <a:gd name="connsiteY2" fmla="*/ 15080 h 13705682"/>
              <a:gd name="connsiteX3" fmla="*/ 6839515 w 13712755"/>
              <a:gd name="connsiteY3" fmla="*/ 6842600 h 13705682"/>
              <a:gd name="connsiteX4" fmla="*/ 13712755 w 13712755"/>
              <a:gd name="connsiteY4" fmla="*/ 6839902 h 13705682"/>
              <a:gd name="connsiteX5" fmla="*/ 13697515 w 13712755"/>
              <a:gd name="connsiteY5" fmla="*/ 13705682 h 13705682"/>
              <a:gd name="connsiteX6" fmla="*/ 6842373 w 13712755"/>
              <a:gd name="connsiteY6" fmla="*/ 13697902 h 13705682"/>
              <a:gd name="connsiteX7" fmla="*/ 6842760 w 13712755"/>
              <a:gd name="connsiteY7" fmla="*/ 6839902 h 13705682"/>
              <a:gd name="connsiteX8" fmla="*/ 0 w 13712755"/>
              <a:gd name="connsiteY8" fmla="*/ 6858000 h 13705682"/>
              <a:gd name="connsiteX0" fmla="*/ 0 w 13712755"/>
              <a:gd name="connsiteY0" fmla="*/ 6888640 h 13736322"/>
              <a:gd name="connsiteX1" fmla="*/ 14853 w 13712755"/>
              <a:gd name="connsiteY1" fmla="*/ 30640 h 13736322"/>
              <a:gd name="connsiteX2" fmla="*/ 6849993 w 13712755"/>
              <a:gd name="connsiteY2" fmla="*/ 0 h 13736322"/>
              <a:gd name="connsiteX3" fmla="*/ 6839515 w 13712755"/>
              <a:gd name="connsiteY3" fmla="*/ 6873240 h 13736322"/>
              <a:gd name="connsiteX4" fmla="*/ 13712755 w 13712755"/>
              <a:gd name="connsiteY4" fmla="*/ 6870542 h 13736322"/>
              <a:gd name="connsiteX5" fmla="*/ 13697515 w 13712755"/>
              <a:gd name="connsiteY5" fmla="*/ 13736322 h 13736322"/>
              <a:gd name="connsiteX6" fmla="*/ 6842373 w 13712755"/>
              <a:gd name="connsiteY6" fmla="*/ 13728542 h 13736322"/>
              <a:gd name="connsiteX7" fmla="*/ 6842760 w 13712755"/>
              <a:gd name="connsiteY7" fmla="*/ 6870542 h 13736322"/>
              <a:gd name="connsiteX8" fmla="*/ 0 w 13712755"/>
              <a:gd name="connsiteY8" fmla="*/ 6888640 h 13736322"/>
              <a:gd name="connsiteX0" fmla="*/ 0 w 13712755"/>
              <a:gd name="connsiteY0" fmla="*/ 6858000 h 13705682"/>
              <a:gd name="connsiteX1" fmla="*/ 14853 w 13712755"/>
              <a:gd name="connsiteY1" fmla="*/ 0 h 13705682"/>
              <a:gd name="connsiteX2" fmla="*/ 6842373 w 13712755"/>
              <a:gd name="connsiteY2" fmla="*/ 7460 h 13705682"/>
              <a:gd name="connsiteX3" fmla="*/ 6839515 w 13712755"/>
              <a:gd name="connsiteY3" fmla="*/ 6842600 h 13705682"/>
              <a:gd name="connsiteX4" fmla="*/ 13712755 w 13712755"/>
              <a:gd name="connsiteY4" fmla="*/ 6839902 h 13705682"/>
              <a:gd name="connsiteX5" fmla="*/ 13697515 w 13712755"/>
              <a:gd name="connsiteY5" fmla="*/ 13705682 h 13705682"/>
              <a:gd name="connsiteX6" fmla="*/ 6842373 w 13712755"/>
              <a:gd name="connsiteY6" fmla="*/ 13697902 h 13705682"/>
              <a:gd name="connsiteX7" fmla="*/ 6842760 w 13712755"/>
              <a:gd name="connsiteY7" fmla="*/ 6839902 h 13705682"/>
              <a:gd name="connsiteX8" fmla="*/ 0 w 13712755"/>
              <a:gd name="connsiteY8" fmla="*/ 6858000 h 13705682"/>
              <a:gd name="connsiteX0" fmla="*/ 0 w 13712755"/>
              <a:gd name="connsiteY0" fmla="*/ 6873240 h 13720922"/>
              <a:gd name="connsiteX1" fmla="*/ 7233 w 13712755"/>
              <a:gd name="connsiteY1" fmla="*/ 0 h 13720922"/>
              <a:gd name="connsiteX2" fmla="*/ 6842373 w 13712755"/>
              <a:gd name="connsiteY2" fmla="*/ 22700 h 13720922"/>
              <a:gd name="connsiteX3" fmla="*/ 6839515 w 13712755"/>
              <a:gd name="connsiteY3" fmla="*/ 6857840 h 13720922"/>
              <a:gd name="connsiteX4" fmla="*/ 13712755 w 13712755"/>
              <a:gd name="connsiteY4" fmla="*/ 6855142 h 13720922"/>
              <a:gd name="connsiteX5" fmla="*/ 13697515 w 13712755"/>
              <a:gd name="connsiteY5" fmla="*/ 13720922 h 13720922"/>
              <a:gd name="connsiteX6" fmla="*/ 6842373 w 13712755"/>
              <a:gd name="connsiteY6" fmla="*/ 13713142 h 13720922"/>
              <a:gd name="connsiteX7" fmla="*/ 6842760 w 13712755"/>
              <a:gd name="connsiteY7" fmla="*/ 6855142 h 13720922"/>
              <a:gd name="connsiteX8" fmla="*/ 0 w 13712755"/>
              <a:gd name="connsiteY8" fmla="*/ 6873240 h 1372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2755" h="13720922">
                <a:moveTo>
                  <a:pt x="0" y="6873240"/>
                </a:moveTo>
                <a:lnTo>
                  <a:pt x="7233" y="0"/>
                </a:lnTo>
                <a:lnTo>
                  <a:pt x="6842373" y="22700"/>
                </a:lnTo>
                <a:cubicBezTo>
                  <a:pt x="6838880" y="2313780"/>
                  <a:pt x="6843008" y="4566760"/>
                  <a:pt x="6839515" y="6857840"/>
                </a:cubicBezTo>
                <a:lnTo>
                  <a:pt x="13712755" y="6855142"/>
                </a:lnTo>
                <a:lnTo>
                  <a:pt x="13697515" y="13720922"/>
                </a:lnTo>
                <a:lnTo>
                  <a:pt x="6842373" y="13713142"/>
                </a:lnTo>
                <a:lnTo>
                  <a:pt x="6842760" y="6855142"/>
                </a:lnTo>
                <a:lnTo>
                  <a:pt x="0" y="687324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79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19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6383" y="1616274"/>
            <a:ext cx="926306" cy="92630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945607" y="1616274"/>
            <a:ext cx="926306" cy="92630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300067" y="1616274"/>
            <a:ext cx="926306" cy="92630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654707" y="1616274"/>
            <a:ext cx="926306" cy="92630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79359" y="3169375"/>
            <a:ext cx="926306" cy="92630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17748" y="3169375"/>
            <a:ext cx="926306" cy="92630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772869" y="3169375"/>
            <a:ext cx="926306" cy="92630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20378" y="1315046"/>
            <a:ext cx="1393031" cy="139303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838668" y="1315046"/>
            <a:ext cx="1393031" cy="13930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81983" y="3193355"/>
            <a:ext cx="1393031" cy="13930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20378" y="1315046"/>
            <a:ext cx="1393031" cy="139303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838668" y="1315046"/>
            <a:ext cx="1393031" cy="13930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81983" y="3193355"/>
            <a:ext cx="1393031" cy="13930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953345" y="2758083"/>
            <a:ext cx="1254919" cy="125491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36927" y="1254735"/>
            <a:ext cx="1254919" cy="12549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6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50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919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138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415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32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80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6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3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6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44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992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894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836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387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378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369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304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22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419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76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306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109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082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062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080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86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90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5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309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1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27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73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6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  <p:sldLayoutId id="2147484853" r:id="rId12"/>
    <p:sldLayoutId id="2147484855" r:id="rId13"/>
    <p:sldLayoutId id="2147484488" r:id="rId14"/>
    <p:sldLayoutId id="2147484489" r:id="rId15"/>
    <p:sldLayoutId id="2147484490" r:id="rId16"/>
    <p:sldLayoutId id="2147484491" r:id="rId17"/>
    <p:sldLayoutId id="2147484492" r:id="rId18"/>
    <p:sldLayoutId id="2147484493" r:id="rId19"/>
    <p:sldLayoutId id="2147484494" r:id="rId20"/>
    <p:sldLayoutId id="2147484496" r:id="rId21"/>
    <p:sldLayoutId id="2147484497" r:id="rId22"/>
    <p:sldLayoutId id="2147484498" r:id="rId23"/>
    <p:sldLayoutId id="2147484500" r:id="rId24"/>
    <p:sldLayoutId id="2147484501" r:id="rId25"/>
    <p:sldLayoutId id="2147484502" r:id="rId26"/>
    <p:sldLayoutId id="2147484506" r:id="rId27"/>
    <p:sldLayoutId id="2147484507" r:id="rId28"/>
    <p:sldLayoutId id="2147484509" r:id="rId29"/>
    <p:sldLayoutId id="2147484510" r:id="rId30"/>
    <p:sldLayoutId id="2147484511" r:id="rId31"/>
    <p:sldLayoutId id="2147484512" r:id="rId32"/>
    <p:sldLayoutId id="2147484513" r:id="rId33"/>
    <p:sldLayoutId id="2147484514" r:id="rId34"/>
    <p:sldLayoutId id="2147484515" r:id="rId35"/>
    <p:sldLayoutId id="2147484516" r:id="rId36"/>
    <p:sldLayoutId id="2147484517" r:id="rId37"/>
    <p:sldLayoutId id="2147484518" r:id="rId38"/>
    <p:sldLayoutId id="2147484519" r:id="rId39"/>
    <p:sldLayoutId id="2147484520" r:id="rId40"/>
    <p:sldLayoutId id="2147484521" r:id="rId41"/>
    <p:sldLayoutId id="2147484522" r:id="rId42"/>
    <p:sldLayoutId id="2147484523" r:id="rId43"/>
    <p:sldLayoutId id="2147484524" r:id="rId44"/>
    <p:sldLayoutId id="2147484525" r:id="rId45"/>
    <p:sldLayoutId id="2147484526" r:id="rId46"/>
    <p:sldLayoutId id="2147484527" r:id="rId47"/>
    <p:sldLayoutId id="2147484528" r:id="rId48"/>
    <p:sldLayoutId id="2147484529" r:id="rId49"/>
    <p:sldLayoutId id="2147484530" r:id="rId50"/>
    <p:sldLayoutId id="2147484531" r:id="rId51"/>
    <p:sldLayoutId id="2147484532" r:id="rId52"/>
    <p:sldLayoutId id="2147484533" r:id="rId53"/>
    <p:sldLayoutId id="2147484534" r:id="rId54"/>
    <p:sldLayoutId id="2147484535" r:id="rId55"/>
    <p:sldLayoutId id="2147484536" r:id="rId56"/>
    <p:sldLayoutId id="2147484537" r:id="rId5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32D639F-9599-2149-9935-5543F2DE8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975017"/>
            <a:ext cx="9132005" cy="168483"/>
          </a:xfrm>
          <a:prstGeom prst="rect">
            <a:avLst/>
          </a:prstGeom>
        </p:spPr>
      </p:pic>
      <p:pic>
        <p:nvPicPr>
          <p:cNvPr id="9" name="Obrázok 8" descr="Obrázok, na ktorom je ClipArt&#10;&#10;Automaticky generovaný popis">
            <a:extLst>
              <a:ext uri="{FF2B5EF4-FFF2-40B4-BE49-F238E27FC236}">
                <a16:creationId xmlns:a16="http://schemas.microsoft.com/office/drawing/2014/main" id="{6267179F-5AFC-4C39-B405-9064C23B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1" y="321967"/>
            <a:ext cx="1537808" cy="70516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62A2173C-584C-40F2-AE03-E8AA98DAA160}"/>
              </a:ext>
            </a:extLst>
          </p:cNvPr>
          <p:cNvSpPr txBox="1"/>
          <p:nvPr/>
        </p:nvSpPr>
        <p:spPr>
          <a:xfrm>
            <a:off x="3209365" y="3397623"/>
            <a:ext cx="506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Výzva IROP-CLLD-Q571-511-003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80AAA51-9F90-4677-A0CA-3E7BECAE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900" y="179195"/>
            <a:ext cx="2069663" cy="97132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30652D4-0194-424D-B409-18205B8F3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629" y="298486"/>
            <a:ext cx="1021589" cy="85203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721140B-4345-4E2B-AB5B-EFCA48D0A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420" y="321967"/>
            <a:ext cx="1021589" cy="86329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7385506E-5456-40A2-A2F6-A54A773A5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563" y="341355"/>
            <a:ext cx="2422817" cy="6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28AC4624-875F-4654-B914-E5F29C2CFB46}"/>
              </a:ext>
            </a:extLst>
          </p:cNvPr>
          <p:cNvSpPr/>
          <p:nvPr/>
        </p:nvSpPr>
        <p:spPr>
          <a:xfrm>
            <a:off x="437989" y="219605"/>
            <a:ext cx="838328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6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Podmienky poskytnutia príspevku z hľadiska definovania merateľných ukazovateľov projektu</a:t>
            </a:r>
          </a:p>
          <a:p>
            <a:endParaRPr lang="sk-SK" sz="16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podnikov, ktorým sa poskytuje podpora </a:t>
            </a:r>
          </a:p>
          <a:p>
            <a:pPr>
              <a:lnSpc>
                <a:spcPct val="200000"/>
              </a:lnSpc>
            </a:pPr>
            <a:r>
              <a:rPr lang="sk-SK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vytvorených pracovných miest</a:t>
            </a:r>
          </a:p>
          <a:p>
            <a:pPr>
              <a:lnSpc>
                <a:spcPct val="200000"/>
              </a:lnSpc>
            </a:pPr>
            <a:r>
              <a:rPr lang="sk-SK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produktov, ktoré sú pre firmu nové</a:t>
            </a:r>
          </a:p>
          <a:p>
            <a:pPr>
              <a:lnSpc>
                <a:spcPct val="200000"/>
              </a:lnSpc>
            </a:pPr>
            <a:r>
              <a:rPr lang="sk-SK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produktov, ktoré sú pre trh nové</a:t>
            </a:r>
          </a:p>
          <a:p>
            <a:endParaRPr lang="sk-SK" sz="16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35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BE421E8C-8DC4-4FAD-A94D-57DE2C756423}"/>
              </a:ext>
            </a:extLst>
          </p:cNvPr>
          <p:cNvSpPr/>
          <p:nvPr/>
        </p:nvSpPr>
        <p:spPr>
          <a:xfrm>
            <a:off x="425526" y="615594"/>
            <a:ext cx="8116389" cy="4527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Vyhlásené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VO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hlavnú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aktivitu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projektu</a:t>
            </a: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Žiadateľ je povinný najneskôr ku dňu predloženia </a:t>
            </a:r>
            <a:r>
              <a:rPr lang="sk-SK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ŽoPr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vyhlásiť verejné obstarávanie súvisiace s predmetom projektu.</a:t>
            </a:r>
          </a:p>
          <a:p>
            <a:pPr>
              <a:lnSpc>
                <a:spcPct val="150000"/>
              </a:lnSpc>
            </a:pPr>
            <a:r>
              <a:rPr lang="pl-PL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 mať povolenia na realizáciu aktivít projektu </a:t>
            </a:r>
            <a:r>
              <a:rPr lang="pl-PL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(v prípade realizácie stavebných prác)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    Doklady od stavebného úradu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Projektová dokumentácia stavby posudzovaná stavebným úradom, vrátane výkazu výmer</a:t>
            </a:r>
          </a:p>
          <a:p>
            <a:pPr>
              <a:lnSpc>
                <a:spcPct val="150000"/>
              </a:lnSpc>
            </a:pP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mať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vysporiadané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majetkovo-právne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vzťahy</a:t>
            </a:r>
            <a:endParaRPr lang="sk-SK" sz="14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Časová oprávnenosť realizácie projektu - </a:t>
            </a:r>
            <a:r>
              <a:rPr lang="sk-SK" sz="1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Žiadateľ je povinný ukončiť práce na projekte do 9 mesiacov od nadobudnutia účinnosti zmluvy o poskytnutí príspevku.</a:t>
            </a:r>
          </a:p>
          <a:p>
            <a:pPr>
              <a:lnSpc>
                <a:spcPct val="150000"/>
              </a:lnSpc>
            </a:pPr>
            <a:r>
              <a:rPr lang="sk-SK" sz="14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Podmienka, že žiadateľ nezačal práce na projekte pred nadobudnutím účinnosti zmluvy o príspevku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Zmluva o príspevku nadobúda účinnosť deň po dni jej zverejnenia v Centrálnom registri zmlúv https://www.crz.gov.sk/, prípadne neskoršie, ak tak ustanoví zmluva</a:t>
            </a: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14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Podmienka, že projekt je realizovaný na území MAS</a:t>
            </a:r>
          </a:p>
          <a:p>
            <a:pPr>
              <a:lnSpc>
                <a:spcPct val="150000"/>
              </a:lnSpc>
            </a:pPr>
            <a:endParaRPr lang="sk-SK" sz="12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sk-SK" sz="14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8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0EFA3031-FC8E-4713-8577-8A88C9BA4FB1}"/>
              </a:ext>
            </a:extLst>
          </p:cNvPr>
          <p:cNvSpPr/>
          <p:nvPr/>
        </p:nvSpPr>
        <p:spPr>
          <a:xfrm>
            <a:off x="491778" y="419972"/>
            <a:ext cx="8160444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Súlad s horizontálnymi princípmi</a:t>
            </a:r>
            <a:endParaRPr lang="sk-SK" sz="14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Podmienka, že žiadateľ nie je podnikom v ťažkostiach</a:t>
            </a: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 finančnej spôsobilosti spolufinancovania projektu</a:t>
            </a:r>
          </a:p>
          <a:p>
            <a:endParaRPr lang="sk-SK" sz="14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Podmienka, že žiadateľ, ktorým je právnická osoba, nemá právoplatným rozsudkom uložený trest zákazu prijímať dotácie alebo subvencie, trest zákazu prijímať pomoc a podporu poskytovanú z fondov Európskej únie alebo trest zákazu účasti vo verejnom obstarávaní </a:t>
            </a:r>
          </a:p>
          <a:p>
            <a:endParaRPr lang="sk-SK" sz="14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že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štatutárny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orgán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ani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žiadny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člen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štatutárneho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orgánu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ani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prokurista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ani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splnomocnená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zastupovať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žiadateľa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procese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schvaľovania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žiadosti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príspevok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neboli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právoplatne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odsúdení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niektorý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vybraných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trestných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činov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Výpis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</a:t>
            </a: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trestov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fyzických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osôb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sk-SK" sz="14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sz="14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Podmienka neporušenia zákazu nelegálneho zamestnávania štátneho príslušníka tretej krajiny</a:t>
            </a:r>
            <a:endParaRPr lang="sk-SK" sz="14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Súlad s požiadavkami v oblasti dopadu projektu na územia sústavy NATURA 2000 </a:t>
            </a:r>
            <a:endParaRPr lang="pl-PL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Súlad s požiadavkami v oblasti posudzovania vplyvov na životné prostredie 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Projekt, musí byť v súlade s požiadavkami v oblasti posudzovania vplyvov navrhovanej činnosti na životné prostredie podľa zákona č. 24/2006 Z. z. o posudzovaní vplyvov na životné prostredie</a:t>
            </a:r>
          </a:p>
          <a:p>
            <a:endParaRPr lang="sk-SK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840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E4C2AC7D-45F4-4FA5-8195-ABCCBAB7DCB4}"/>
              </a:ext>
            </a:extLst>
          </p:cNvPr>
          <p:cNvSpPr/>
          <p:nvPr/>
        </p:nvSpPr>
        <p:spPr>
          <a:xfrm>
            <a:off x="328003" y="439015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Časté chyby v  žiadosti o NFP</a:t>
            </a:r>
            <a:endParaRPr lang="sk-SK" u="sng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A6ED6256-AA90-46D4-B014-7D1C6D89E0D1}"/>
              </a:ext>
            </a:extLst>
          </p:cNvPr>
          <p:cNvSpPr/>
          <p:nvPr/>
        </p:nvSpPr>
        <p:spPr>
          <a:xfrm>
            <a:off x="328003" y="1033634"/>
            <a:ext cx="8325667" cy="328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Neskorá príprava projektovej dokumentácie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Zadefinovanie neoprávnenej aktivity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Zadefinovanie neoprávnených výdavkov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Nesúlad údajov v prílohách projektu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Chýbajúci názov projektu v prílohách projektu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Chýbajúci údaj o parcele pozemku, kde sa bude realizovať projekt v prílohách projektu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Preveriť si, či sa projekt bude naozaj realizovať na vlastnom pozemku, alebo mám nájomnú zmluvu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Verejné obstarávanie – preveriť si, či má dodávateľ zapísanú danú činnosť aj v obchodnom alebo živnostenskom registri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Nekompletný zoznam príloh </a:t>
            </a:r>
          </a:p>
        </p:txBody>
      </p:sp>
    </p:spTree>
    <p:extLst>
      <p:ext uri="{BB962C8B-B14F-4D97-AF65-F5344CB8AC3E}">
        <p14:creationId xmlns:p14="http://schemas.microsoft.com/office/powerpoint/2010/main" val="324785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75668" y="588045"/>
            <a:ext cx="37809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Predloženie </a:t>
            </a:r>
            <a:r>
              <a:rPr lang="sk-SK" sz="20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ŽoPr</a:t>
            </a:r>
            <a:endParaRPr lang="en-US" sz="20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68" y="1281954"/>
            <a:ext cx="7992665" cy="2656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Žiadateľ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predkladá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ŽoPr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listinnej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forme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dátovom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nosiči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US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adresu</a:t>
            </a:r>
            <a:r>
              <a:rPr lang="en-US" sz="1400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sk-SK" sz="1400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OZ „</a:t>
            </a: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Partnerstvo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pre MAS </a:t>
            </a: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Dolný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Liptov</a:t>
            </a:r>
          </a:p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Mostová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17</a:t>
            </a:r>
          </a:p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Ružomberok</a:t>
            </a:r>
            <a:endParaRPr lang="en-US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03401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54118"/>
      </p:ext>
    </p:extLst>
  </p:cSld>
  <p:clrMapOvr>
    <a:masterClrMapping/>
  </p:clrMapOvr>
  <p:transition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8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8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5679281" y="1729383"/>
            <a:ext cx="12824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/>
            <a:r>
              <a:rPr lang="en-US" altLang="en-US" sz="12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+421 948 194 368</a:t>
            </a: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5679282" y="1498997"/>
            <a:ext cx="423193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/>
            <a:r>
              <a:rPr lang="en-US" altLang="en-US" sz="975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Telefón</a:t>
            </a:r>
            <a:endParaRPr lang="en-US" altLang="en-US" sz="675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5679282" y="2546747"/>
            <a:ext cx="16190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/>
            <a:r>
              <a:rPr lang="en-US" altLang="en-US" sz="12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info@masdolnyliptov.sk</a:t>
            </a: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5679281" y="2316362"/>
            <a:ext cx="299762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/>
            <a:r>
              <a:rPr lang="en-US" altLang="en-US" sz="975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</a:t>
            </a:r>
            <a:endParaRPr lang="en-US" altLang="en-US" sz="675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5679281" y="3364111"/>
            <a:ext cx="16238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/>
            <a:r>
              <a:rPr lang="en-US" altLang="en-US" sz="12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www.masdolnyliptov.sk</a:t>
            </a: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5679281" y="3133725"/>
            <a:ext cx="266098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/>
            <a:r>
              <a:rPr lang="en-US" altLang="en-US" sz="975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</a:t>
            </a:r>
            <a:endParaRPr lang="en-US" altLang="en-US" sz="675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786" y="1786"/>
            <a:ext cx="9142214" cy="51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506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6" y="1786"/>
            <a:ext cx="4570809" cy="5144095"/>
          </a:xfrm>
          <a:prstGeom prst="rect">
            <a:avLst/>
          </a:prstGeom>
          <a:solidFill>
            <a:srgbClr val="0B4079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506"/>
          </a:p>
        </p:txBody>
      </p:sp>
      <p:pic>
        <p:nvPicPr>
          <p:cNvPr id="153" name="Obrázok 152">
            <a:extLst>
              <a:ext uri="{FF2B5EF4-FFF2-40B4-BE49-F238E27FC236}">
                <a16:creationId xmlns:a16="http://schemas.microsoft.com/office/drawing/2014/main" id="{90A0A336-A4DB-3E4A-9461-F0F805537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6859" y="2089399"/>
            <a:ext cx="2538282" cy="914696"/>
          </a:xfrm>
          <a:prstGeom prst="rect">
            <a:avLst/>
          </a:prstGeom>
        </p:spPr>
      </p:pic>
      <p:sp>
        <p:nvSpPr>
          <p:cNvPr id="2" name="Pravouholník 1">
            <a:extLst>
              <a:ext uri="{FF2B5EF4-FFF2-40B4-BE49-F238E27FC236}">
                <a16:creationId xmlns:a16="http://schemas.microsoft.com/office/drawing/2014/main" id="{16CB8175-1C6A-154C-9B7A-031A27C31390}"/>
              </a:ext>
            </a:extLst>
          </p:cNvPr>
          <p:cNvSpPr/>
          <p:nvPr/>
        </p:nvSpPr>
        <p:spPr>
          <a:xfrm>
            <a:off x="7283687" y="4515966"/>
            <a:ext cx="144677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506"/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  <p:transition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/>
          <p:bldP spid="146" grpId="0"/>
          <p:bldP spid="147" grpId="0"/>
          <p:bldP spid="148" grpId="0"/>
          <p:bldP spid="149" grpId="0"/>
          <p:bldP spid="150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/>
          <p:bldP spid="146" grpId="0"/>
          <p:bldP spid="147" grpId="0"/>
          <p:bldP spid="148" grpId="0"/>
          <p:bldP spid="149" grpId="0"/>
          <p:bldP spid="150" grpId="0"/>
          <p:bldP spid="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75668" y="588045"/>
            <a:ext cx="37809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Identifikácia výzvy </a:t>
            </a:r>
            <a:endParaRPr lang="en-US" sz="20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68" y="1281954"/>
            <a:ext cx="7992665" cy="2656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-US" sz="1400" b="1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ýzv</a:t>
            </a: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IROP-CLLD-Q571-51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-00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Vyhlasovateľ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pt-BR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OZ „Partnerstvo pre MAS Dolný Liptov“</a:t>
            </a: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Operačný program: 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Integrovaný regionálny operačný program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Prioritná os: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5 – Miestny rozvoj vedený komunitou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Investičná priorita: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5.1 – Záväzné investície v rámci stratégií miestneho rozvoja vedeného komunitou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Špecifický cieľ: 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5.1.1 </a:t>
            </a:r>
            <a:r>
              <a:rPr lang="pl-PL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Zvýšenie zamestnanosti na miestnej úrovni podporou podnikania a inovácií</a:t>
            </a: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Aktivita: </a:t>
            </a: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A1 Podpora podnikania a inovácií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Fond: 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Európsky fond regionálneho rozvoja (ďalej len „EFRR“)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  <p:transition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4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4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75668" y="588045"/>
            <a:ext cx="37809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Bližšie informácie  </a:t>
            </a:r>
            <a:endParaRPr lang="en-US" sz="20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68" y="1281954"/>
            <a:ext cx="7992665" cy="2656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Dátum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vyhlásenia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sk-SK" sz="16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</a:t>
            </a:r>
            <a:r>
              <a:rPr lang="en-US" sz="16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.0</a:t>
            </a:r>
            <a:r>
              <a:rPr lang="sk-SK" sz="16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16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2020</a:t>
            </a:r>
            <a:endParaRPr lang="en-US" sz="16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Dátum</a:t>
            </a:r>
            <a:r>
              <a:rPr lang="en-US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uzavretia</a:t>
            </a:r>
            <a:r>
              <a:rPr lang="en-US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1. kola </a:t>
            </a:r>
            <a:r>
              <a:rPr lang="en-US" sz="1600" b="1" u="sng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výzvy</a:t>
            </a:r>
            <a:r>
              <a:rPr lang="en-US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sk-SK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</a:t>
            </a:r>
            <a:r>
              <a:rPr lang="en-US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.0</a:t>
            </a:r>
            <a:r>
              <a:rPr lang="sk-SK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en-US" sz="16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2020</a:t>
            </a:r>
            <a:endParaRPr lang="sk-SK" sz="16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 výzvy: </a:t>
            </a:r>
            <a:r>
              <a:rPr lang="sk-SK" sz="16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otvorená </a:t>
            </a:r>
          </a:p>
          <a:p>
            <a:pPr marL="628650" lvl="1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jednotlivé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kolá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výzvy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budú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uzatvárať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každé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mesiace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</a:t>
            </a:r>
            <a:r>
              <a:rPr lang="sk-SK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dňu</a:t>
            </a:r>
            <a:r>
              <a:rPr lang="en-US" sz="16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 </a:t>
            </a:r>
            <a:r>
              <a:rPr lang="en-US" sz="16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mesiaci</a:t>
            </a:r>
            <a:endParaRPr lang="sk-SK" sz="16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28650" lvl="1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6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Výška alokovaných prostriedkov pre výzvu: 459 240,91 €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600" b="1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56704"/>
      </p:ext>
    </p:extLst>
  </p:cSld>
  <p:clrMapOvr>
    <a:masterClrMapping/>
  </p:clrMapOvr>
  <p:transition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75668" y="588045"/>
            <a:ext cx="37809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Financovanie výzvy </a:t>
            </a:r>
            <a:endParaRPr lang="en-US" sz="20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68" y="1281954"/>
            <a:ext cx="7992665" cy="2656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028950" lvl="6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Príspevok na financovanie projektov: 55%</a:t>
            </a:r>
          </a:p>
          <a:p>
            <a:pPr marL="628650" lvl="1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Miera spolufinancovania: 45%</a:t>
            </a:r>
          </a:p>
          <a:p>
            <a:pPr marL="628650" lvl="1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Minimálna výška príspevku: 20 000,00 EUR</a:t>
            </a:r>
          </a:p>
          <a:p>
            <a:pPr marL="628650" lvl="1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Maximálna výška príspevku: 50 000,00 EUR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Príspevok sa vypláca systémom  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		- refundácie</a:t>
            </a:r>
          </a:p>
          <a:p>
            <a:pPr lvl="6">
              <a:lnSpc>
                <a:spcPct val="150000"/>
              </a:lnSpc>
            </a:pP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sk-SK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predfinancovania</a:t>
            </a:r>
            <a:endParaRPr lang="sk-SK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		- kombináciou </a:t>
            </a:r>
            <a:r>
              <a:rPr lang="sk-SK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predfinancovania</a:t>
            </a:r>
            <a:r>
              <a:rPr lang="sk-SK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refundácie</a:t>
            </a:r>
          </a:p>
          <a:p>
            <a:pPr algn="ctr">
              <a:lnSpc>
                <a:spcPct val="150000"/>
              </a:lnSpc>
            </a:pP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28541"/>
      </p:ext>
    </p:extLst>
  </p:cSld>
  <p:clrMapOvr>
    <a:masterClrMapping/>
  </p:clrMapOvr>
  <p:transition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75668" y="588045"/>
            <a:ext cx="37809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Podmienky poskytnutia príspevku </a:t>
            </a:r>
            <a:endParaRPr lang="en-US" sz="2000" b="1" u="sng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68" y="1281954"/>
            <a:ext cx="7992665" cy="2656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k-SK" sz="1400" b="1" u="sng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Oprávnenosť žiadateľa: 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Oprávnenými žiadateľmi sú fyzické alebo právnické osoby podľa § 2 ods. 2, písm. a) a b) zákona č. 513/1991 Zb. Obchodný zákonník v znení neskorších predpisov, </a:t>
            </a:r>
            <a:r>
              <a:rPr lang="sk-SK" sz="1400" dirty="0" err="1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t.j</a:t>
            </a:r>
            <a:r>
              <a:rPr lang="sk-SK" sz="1400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.:</a:t>
            </a:r>
          </a:p>
          <a:p>
            <a:pPr>
              <a:lnSpc>
                <a:spcPct val="150000"/>
              </a:lnSpc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a) osoby zapísané v obchodnom registri,</a:t>
            </a:r>
          </a:p>
          <a:p>
            <a:pPr>
              <a:lnSpc>
                <a:spcPct val="150000"/>
              </a:lnSpc>
            </a:pPr>
            <a:r>
              <a:rPr lang="sk-SK" sz="1400" b="1" dirty="0">
                <a:solidFill>
                  <a:srgbClr val="0B40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b) osoby, ktoré nie sú zapísané v obchodnom registri a podnikajú na základe živnostenského oprávnenia.</a:t>
            </a:r>
          </a:p>
          <a:p>
            <a:pPr>
              <a:lnSpc>
                <a:spcPct val="150000"/>
              </a:lnSpc>
            </a:pP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14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Žiadateľom nemôže byť subjekt pôsobiaci v oblasti poľnohospodárskej prvovýroby.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88365"/>
      </p:ext>
    </p:extLst>
  </p:cSld>
  <p:clrMapOvr>
    <a:masterClrMapping/>
  </p:clrMapOvr>
  <p:transition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6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6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28F0A3A7-D572-4075-897D-54E292AC8AEF}"/>
              </a:ext>
            </a:extLst>
          </p:cNvPr>
          <p:cNvSpPr/>
          <p:nvPr/>
        </p:nvSpPr>
        <p:spPr>
          <a:xfrm>
            <a:off x="299677" y="398251"/>
            <a:ext cx="86675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Podpora je na všetky oblasti ekonomických činností na území MAS, s výnimkou nasledovných (definovaných podľa štatistickej klasifikácie SK NACE, rev. 2): </a:t>
            </a:r>
          </a:p>
          <a:p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A – Poľnohospodárstvo, lesníctvo a rybolov – celá sekcia neoprávnená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B – Ťažba a dobývanie – neoprávnené sú nasledovné divízie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Divízia 05 – Ťažba uhlia a lignitu </a:t>
            </a: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06 – Ťažba ropy a zemného plynu </a:t>
            </a: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07 – Dobývanie kovových rúd </a:t>
            </a: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C – Priemyselná výroba – neoprávnené sú nasledovné divízie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10 – Výroba potravín </a:t>
            </a: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11 – Výroba nápojov </a:t>
            </a: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12 – Výroba tabakových výrobkov </a:t>
            </a: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19 – Výroba koksu a rafinovaných ropných produktov </a:t>
            </a: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D – Dodávka elektriny, plynu, pary a studeného vzduchu – celá sekcia neoprávnená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I – Ubytovacie a stravovacie služby – celá sekcia neoprávnená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K – Finančné a poisťovacie činnosti – celá sekcia neoprávnená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L – Činnosti v oblasti nehnuteľností – celá sekcia neoprávnená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O – Verejná správa a obrana, povinné sociálne zabezpečenie – celá sekcia neoprávnená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R – Umenie, zábava a rekreácia – neoprávnené sú nasledovné divízie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92 – Činnosti herní a stávkových kancelárií </a:t>
            </a:r>
          </a:p>
          <a:p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267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B7BD0A5B-4681-496F-9867-312F843DE9C6}"/>
              </a:ext>
            </a:extLst>
          </p:cNvPr>
          <p:cNvSpPr/>
          <p:nvPr/>
        </p:nvSpPr>
        <p:spPr>
          <a:xfrm>
            <a:off x="397649" y="786646"/>
            <a:ext cx="834870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S – Ostatné činnosti – neoprávnené sú nasledovné divízie</a:t>
            </a:r>
          </a:p>
          <a:p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Divízia 94 – Činnosti členských organizácií </a:t>
            </a: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T – Činnosti domácností ako zamestnávateľov, nediferencované činnosti v domácnosti produkujúce tovary a služby na vlastné použitie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U – Činnosti </a:t>
            </a:r>
            <a:r>
              <a:rPr lang="sk-SK" sz="1400" b="1" dirty="0" err="1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extrateritoriálnych</a:t>
            </a: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organizácií a združení – celá sekcia neoprávnená </a:t>
            </a: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k-SK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1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Činnosť, na podporu ktorej bude projekt zameraný (teda SK NACE na úrovni projektu) nesmie spadať pod žiadnu z vyššie uvedených oblastí. </a:t>
            </a:r>
          </a:p>
          <a:p>
            <a:pPr algn="ctr"/>
            <a:endParaRPr lang="sk-SK" sz="1400" u="sng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sk-SK" sz="1600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podpory sú vylúčené nasledovné subjekty: </a:t>
            </a:r>
            <a:r>
              <a:rPr lang="sk-SK" sz="1600" b="1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subjekty pôsobiace v oblasti poľnohospodárskej prvovýroby </a:t>
            </a:r>
          </a:p>
          <a:p>
            <a:pPr algn="ctr"/>
            <a:endParaRPr lang="sk-SK" sz="1600" u="sng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sk-SK" sz="1600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podpory sú vylúčené nasledovné oblasti investícií: </a:t>
            </a:r>
            <a:r>
              <a:rPr lang="sk-SK" sz="1600" b="1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oblasť lesníctva, rybolovu a </a:t>
            </a:r>
            <a:r>
              <a:rPr lang="sk-SK" sz="1600" b="1" u="sng" dirty="0" err="1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akvakultúry</a:t>
            </a:r>
            <a:r>
              <a:rPr lang="sk-SK" sz="1600" b="1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vidieckeho cestovného ruchu a potravinárstva </a:t>
            </a:r>
            <a:r>
              <a:rPr lang="sk-SK" sz="2000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r>
              <a:rPr lang="sk-SK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6000" y="553210"/>
            <a:ext cx="37809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Oprávnenosť výdavkov </a:t>
            </a:r>
            <a:endParaRPr lang="en-US" sz="2000" b="1" u="sng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67" y="1226747"/>
            <a:ext cx="7992665" cy="35164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Oprávnené sú iba tie výdavky, ktoré sú nevyhnutné pre realizáciu a dosiahnutie cieľov projektu. </a:t>
            </a:r>
            <a:endParaRPr lang="sk-SK" sz="1400" b="1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021 - Stavebné práce vo výške obstarávacej ceny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výstavba nových stavieb, prístavby, nadstavby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rekonštrukcia a modernizácia existujúcich stavieb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022 – Samostatné hnuteľné veci a súbory hnuteľných vecí vo výške obstarávacej ceny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nákup prevádzkových/špeciálnych strojov, prístrojov, zariadení vrátane prvého zaškolenia obsluhy (napr. CNC stroje, brúsky, frézy a iné výrobné zariadenia) vrátane obslužného softvéru, ak tvorí súčasť obstarávacej ceny zariadenia,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nákup technológií alebo časti technológií tvoriacich navzájom funkčný celok vrátane obslužného softvéru, ak tvorí súčasť obstarávacej ceny zariadenia</a:t>
            </a:r>
          </a:p>
          <a:p>
            <a:pPr>
              <a:lnSpc>
                <a:spcPct val="150000"/>
              </a:lnSpc>
            </a:pPr>
            <a:endParaRPr lang="sk-SK" sz="14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42456"/>
      </p:ext>
    </p:extLst>
  </p:cSld>
  <p:clrMapOvr>
    <a:masterClrMapping/>
  </p:clrMapOvr>
  <p:transition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FE70951D-A79F-4608-869F-7E9F52A10095}"/>
              </a:ext>
            </a:extLst>
          </p:cNvPr>
          <p:cNvSpPr/>
          <p:nvPr/>
        </p:nvSpPr>
        <p:spPr>
          <a:xfrm>
            <a:off x="444137" y="198440"/>
            <a:ext cx="8316686" cy="5300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023 - Dopravné prostriedky nákup automobilov a iných dopravných prostriedkov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Nákup vozidiel cestnej nákladnej dopravy nie je oprávnený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Uvedené sa týka výlučne žiadateľov, ktorí pôsobia v oblasti cestnej nákladnej dopravy. Nákup nákladného vozidla na prepravu materiálu, alebo tovaru pre účely žiadateľa, teda nie za úplatu pre tretie subjekty je oprávnený.</a:t>
            </a:r>
          </a:p>
          <a:p>
            <a:pPr>
              <a:lnSpc>
                <a:spcPct val="150000"/>
              </a:lnSpc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029 - Ostatný dlhodobý hmotný  majetok vo výške obstarávacej ceny –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nákup prevádzkových/špeciálnych strojov, prístrojov, zariadení vrátane prvého zaškolenia obsluhy (napr. CNC stroje, brúsky, frézy a iné výrobné zariadenia),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nákup technológií alebo časti technológií tvoriacich navzájom funkčný celok,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518 – Ostatné služby 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marketingové aktivity, podporujúce podnik rôznymi formami (letáky, reklamné pútače, inzercia a pod.)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Výdavky na marketingové aktivity sú oprávnené len v kombinácii s oprávnenými výdavkami uvedenými aspoň v rámci jednej inej skupiny výdavkov pre túto oprávnenú aktivitu a to maximálne do výšky 25% celkových oprávnených výdavkov projektu. 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sk-SK" dirty="0">
              <a:solidFill>
                <a:srgbClr val="0B40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994</Words>
  <Application>Microsoft Office PowerPoint</Application>
  <PresentationFormat>Prezentácia na obrazovke (16:9)</PresentationFormat>
  <Paragraphs>149</Paragraphs>
  <Slides>15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Lato Light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Asus</cp:lastModifiedBy>
  <cp:revision>36</cp:revision>
  <cp:lastPrinted>2019-09-03T13:24:44Z</cp:lastPrinted>
  <dcterms:created xsi:type="dcterms:W3CDTF">2016-04-21T20:41:04Z</dcterms:created>
  <dcterms:modified xsi:type="dcterms:W3CDTF">2020-05-29T07:34:32Z</dcterms:modified>
</cp:coreProperties>
</file>